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259" r:id="rId9"/>
    <p:sldId id="262" r:id="rId10"/>
    <p:sldId id="260" r:id="rId11"/>
    <p:sldId id="263" r:id="rId12"/>
    <p:sldId id="264" r:id="rId13"/>
    <p:sldId id="266" r:id="rId14"/>
    <p:sldId id="272" r:id="rId15"/>
    <p:sldId id="270" r:id="rId16"/>
    <p:sldId id="271" r:id="rId17"/>
    <p:sldId id="267" r:id="rId18"/>
    <p:sldId id="268" r:id="rId19"/>
    <p:sldId id="26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F5025-6BB8-4CAA-B2E3-568034836371}" v="81" dt="2022-05-27T16:27:17.949"/>
    <p1510:client id="{5F99B79B-1CC4-22DF-C682-9E279464BBB8}" v="1" dt="2022-05-27T15:43:46.321"/>
    <p1510:client id="{68A9FD5A-380B-4228-9F7E-BFCBBA0DA272}" v="60" dt="2022-05-26T14:55:05.314"/>
    <p1510:client id="{6EA8FA0A-4739-1A86-0DCE-328A611220A4}" v="626" dt="2022-05-26T22:29:55.298"/>
    <p1510:client id="{A474F4CF-8AD6-0CB2-5585-EC8EA4768AFB}" v="463" dt="2022-05-27T14:58:57.339"/>
    <p1510:client id="{D599C47D-8272-48FC-B0B0-FFB89EDA5EBB}" v="113" dt="2022-05-27T15:22:30.366"/>
    <p1510:client id="{E73F2CCE-1269-41FA-93FF-B50A14302D1D}" v="144" dt="2022-05-27T16:14:4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00" autoAdjust="0"/>
  </p:normalViewPr>
  <p:slideViewPr>
    <p:cSldViewPr snapToGrid="0">
      <p:cViewPr varScale="1">
        <p:scale>
          <a:sx n="74" d="100"/>
          <a:sy n="74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23.svg"/><Relationship Id="rId4" Type="http://schemas.openxmlformats.org/officeDocument/2006/relationships/image" Target="../media/image33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23.svg"/><Relationship Id="rId4" Type="http://schemas.openxmlformats.org/officeDocument/2006/relationships/image" Target="../media/image33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D970F-CF36-4F1F-80AA-6D97442D7EB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D6258E-D747-4249-9924-3724D743ABFA}">
      <dgm:prSet/>
      <dgm:spPr/>
      <dgm:t>
        <a:bodyPr/>
        <a:lstStyle/>
        <a:p>
          <a:pPr>
            <a:defRPr cap="all"/>
          </a:pPr>
          <a:r>
            <a:rPr lang="en-US"/>
            <a:t>Movies</a:t>
          </a:r>
        </a:p>
      </dgm:t>
    </dgm:pt>
    <dgm:pt modelId="{50D985DF-4CC3-4AEB-AC50-1F64FB4E9EC1}" type="parTrans" cxnId="{B8639680-5D72-41DA-9961-828981F5112D}">
      <dgm:prSet/>
      <dgm:spPr/>
      <dgm:t>
        <a:bodyPr/>
        <a:lstStyle/>
        <a:p>
          <a:endParaRPr lang="en-US"/>
        </a:p>
      </dgm:t>
    </dgm:pt>
    <dgm:pt modelId="{4D4857E2-423F-4269-B4D5-E432CB8AF886}" type="sibTrans" cxnId="{B8639680-5D72-41DA-9961-828981F5112D}">
      <dgm:prSet/>
      <dgm:spPr/>
      <dgm:t>
        <a:bodyPr/>
        <a:lstStyle/>
        <a:p>
          <a:endParaRPr lang="en-US"/>
        </a:p>
      </dgm:t>
    </dgm:pt>
    <dgm:pt modelId="{8496AABA-69E3-4A66-858E-9C5532040F2E}">
      <dgm:prSet/>
      <dgm:spPr/>
      <dgm:t>
        <a:bodyPr/>
        <a:lstStyle/>
        <a:p>
          <a:pPr>
            <a:defRPr cap="all"/>
          </a:pPr>
          <a:r>
            <a:rPr lang="en-US"/>
            <a:t>Concert</a:t>
          </a:r>
        </a:p>
      </dgm:t>
    </dgm:pt>
    <dgm:pt modelId="{6FA11FD4-B94C-4F5A-8993-DE8E5C1E7935}" type="parTrans" cxnId="{EEC6B04D-1063-40EE-9F3B-AF56DF72FC47}">
      <dgm:prSet/>
      <dgm:spPr/>
      <dgm:t>
        <a:bodyPr/>
        <a:lstStyle/>
        <a:p>
          <a:endParaRPr lang="en-US"/>
        </a:p>
      </dgm:t>
    </dgm:pt>
    <dgm:pt modelId="{FF9AEAF2-6079-401E-B941-5E6324D83DEB}" type="sibTrans" cxnId="{EEC6B04D-1063-40EE-9F3B-AF56DF72FC47}">
      <dgm:prSet/>
      <dgm:spPr/>
      <dgm:t>
        <a:bodyPr/>
        <a:lstStyle/>
        <a:p>
          <a:endParaRPr lang="en-US"/>
        </a:p>
      </dgm:t>
    </dgm:pt>
    <dgm:pt modelId="{85AB3155-5AEF-4E35-9CD6-260313C7C768}" type="pres">
      <dgm:prSet presAssocID="{EC7D970F-CF36-4F1F-80AA-6D97442D7EB6}" presName="root" presStyleCnt="0">
        <dgm:presLayoutVars>
          <dgm:dir/>
          <dgm:resizeHandles val="exact"/>
        </dgm:presLayoutVars>
      </dgm:prSet>
      <dgm:spPr/>
    </dgm:pt>
    <dgm:pt modelId="{BDEC5693-E462-4B41-9C90-FB81431668BF}" type="pres">
      <dgm:prSet presAssocID="{27D6258E-D747-4249-9924-3724D743ABFA}" presName="compNode" presStyleCnt="0"/>
      <dgm:spPr/>
    </dgm:pt>
    <dgm:pt modelId="{56633E9D-AE48-4A19-B4DB-2DD0CAD639C4}" type="pres">
      <dgm:prSet presAssocID="{27D6258E-D747-4249-9924-3724D743ABFA}" presName="iconBgRect" presStyleLbl="bgShp" presStyleIdx="0" presStyleCnt="2"/>
      <dgm:spPr/>
    </dgm:pt>
    <dgm:pt modelId="{23E0AF43-94E6-429D-8535-4D58321A44A5}" type="pres">
      <dgm:prSet presAssocID="{27D6258E-D747-4249-9924-3724D743AB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28B303FA-23A5-4B3E-86F5-1DF85ADDBB84}" type="pres">
      <dgm:prSet presAssocID="{27D6258E-D747-4249-9924-3724D743ABFA}" presName="spaceRect" presStyleCnt="0"/>
      <dgm:spPr/>
    </dgm:pt>
    <dgm:pt modelId="{2C0D2FD4-A59A-4148-BAD8-5AC95B3FA2F2}" type="pres">
      <dgm:prSet presAssocID="{27D6258E-D747-4249-9924-3724D743ABFA}" presName="textRect" presStyleLbl="revTx" presStyleIdx="0" presStyleCnt="2">
        <dgm:presLayoutVars>
          <dgm:chMax val="1"/>
          <dgm:chPref val="1"/>
        </dgm:presLayoutVars>
      </dgm:prSet>
      <dgm:spPr/>
    </dgm:pt>
    <dgm:pt modelId="{DFC64975-450E-4590-9E96-07219D2464F2}" type="pres">
      <dgm:prSet presAssocID="{4D4857E2-423F-4269-B4D5-E432CB8AF886}" presName="sibTrans" presStyleCnt="0"/>
      <dgm:spPr/>
    </dgm:pt>
    <dgm:pt modelId="{CEC14537-2325-404D-9B3D-49D735738EB4}" type="pres">
      <dgm:prSet presAssocID="{8496AABA-69E3-4A66-858E-9C5532040F2E}" presName="compNode" presStyleCnt="0"/>
      <dgm:spPr/>
    </dgm:pt>
    <dgm:pt modelId="{011875D2-4A32-47EB-A9A3-2AD3A61EA2E4}" type="pres">
      <dgm:prSet presAssocID="{8496AABA-69E3-4A66-858E-9C5532040F2E}" presName="iconBgRect" presStyleLbl="bgShp" presStyleIdx="1" presStyleCnt="2"/>
      <dgm:spPr/>
    </dgm:pt>
    <dgm:pt modelId="{5169A8AC-5900-4D06-B732-0A9D0F86EFC8}" type="pres">
      <dgm:prSet presAssocID="{8496AABA-69E3-4A66-858E-9C5532040F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617330F7-22EC-4636-A435-A85258DC8C00}" type="pres">
      <dgm:prSet presAssocID="{8496AABA-69E3-4A66-858E-9C5532040F2E}" presName="spaceRect" presStyleCnt="0"/>
      <dgm:spPr/>
    </dgm:pt>
    <dgm:pt modelId="{9BB5059A-15EC-4ABC-86A5-409DF388C6F1}" type="pres">
      <dgm:prSet presAssocID="{8496AABA-69E3-4A66-858E-9C5532040F2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ED58366-55B4-4A7D-9B4E-4C3A25E78E81}" type="presOf" srcId="{EC7D970F-CF36-4F1F-80AA-6D97442D7EB6}" destId="{85AB3155-5AEF-4E35-9CD6-260313C7C768}" srcOrd="0" destOrd="0" presId="urn:microsoft.com/office/officeart/2018/5/layout/IconCircleLabelList"/>
    <dgm:cxn modelId="{EEC6B04D-1063-40EE-9F3B-AF56DF72FC47}" srcId="{EC7D970F-CF36-4F1F-80AA-6D97442D7EB6}" destId="{8496AABA-69E3-4A66-858E-9C5532040F2E}" srcOrd="1" destOrd="0" parTransId="{6FA11FD4-B94C-4F5A-8993-DE8E5C1E7935}" sibTransId="{FF9AEAF2-6079-401E-B941-5E6324D83DEB}"/>
    <dgm:cxn modelId="{B8639680-5D72-41DA-9961-828981F5112D}" srcId="{EC7D970F-CF36-4F1F-80AA-6D97442D7EB6}" destId="{27D6258E-D747-4249-9924-3724D743ABFA}" srcOrd="0" destOrd="0" parTransId="{50D985DF-4CC3-4AEB-AC50-1F64FB4E9EC1}" sibTransId="{4D4857E2-423F-4269-B4D5-E432CB8AF886}"/>
    <dgm:cxn modelId="{8750CABE-CD8B-44F4-A6D7-9B2180E23189}" type="presOf" srcId="{8496AABA-69E3-4A66-858E-9C5532040F2E}" destId="{9BB5059A-15EC-4ABC-86A5-409DF388C6F1}" srcOrd="0" destOrd="0" presId="urn:microsoft.com/office/officeart/2018/5/layout/IconCircleLabelList"/>
    <dgm:cxn modelId="{FDBEF9D8-DA94-4984-B95B-F2109F0D4906}" type="presOf" srcId="{27D6258E-D747-4249-9924-3724D743ABFA}" destId="{2C0D2FD4-A59A-4148-BAD8-5AC95B3FA2F2}" srcOrd="0" destOrd="0" presId="urn:microsoft.com/office/officeart/2018/5/layout/IconCircleLabelList"/>
    <dgm:cxn modelId="{21616A72-0D54-4655-8C5F-B3D80DBB6521}" type="presParOf" srcId="{85AB3155-5AEF-4E35-9CD6-260313C7C768}" destId="{BDEC5693-E462-4B41-9C90-FB81431668BF}" srcOrd="0" destOrd="0" presId="urn:microsoft.com/office/officeart/2018/5/layout/IconCircleLabelList"/>
    <dgm:cxn modelId="{E93D6A90-7407-4D63-829A-FE715319F954}" type="presParOf" srcId="{BDEC5693-E462-4B41-9C90-FB81431668BF}" destId="{56633E9D-AE48-4A19-B4DB-2DD0CAD639C4}" srcOrd="0" destOrd="0" presId="urn:microsoft.com/office/officeart/2018/5/layout/IconCircleLabelList"/>
    <dgm:cxn modelId="{588F24A1-9B87-4D62-A1A6-21CA0681F4C0}" type="presParOf" srcId="{BDEC5693-E462-4B41-9C90-FB81431668BF}" destId="{23E0AF43-94E6-429D-8535-4D58321A44A5}" srcOrd="1" destOrd="0" presId="urn:microsoft.com/office/officeart/2018/5/layout/IconCircleLabelList"/>
    <dgm:cxn modelId="{D95F57A3-EA01-4AAE-8A55-EBD9C3DD87F6}" type="presParOf" srcId="{BDEC5693-E462-4B41-9C90-FB81431668BF}" destId="{28B303FA-23A5-4B3E-86F5-1DF85ADDBB84}" srcOrd="2" destOrd="0" presId="urn:microsoft.com/office/officeart/2018/5/layout/IconCircleLabelList"/>
    <dgm:cxn modelId="{5E4AB653-EC5F-4D36-9AA5-6563C00C4019}" type="presParOf" srcId="{BDEC5693-E462-4B41-9C90-FB81431668BF}" destId="{2C0D2FD4-A59A-4148-BAD8-5AC95B3FA2F2}" srcOrd="3" destOrd="0" presId="urn:microsoft.com/office/officeart/2018/5/layout/IconCircleLabelList"/>
    <dgm:cxn modelId="{8191CD09-ABA0-42FB-A70A-F205768B5B7D}" type="presParOf" srcId="{85AB3155-5AEF-4E35-9CD6-260313C7C768}" destId="{DFC64975-450E-4590-9E96-07219D2464F2}" srcOrd="1" destOrd="0" presId="urn:microsoft.com/office/officeart/2018/5/layout/IconCircleLabelList"/>
    <dgm:cxn modelId="{2D12D732-AFE9-4562-8604-619060C55CAA}" type="presParOf" srcId="{85AB3155-5AEF-4E35-9CD6-260313C7C768}" destId="{CEC14537-2325-404D-9B3D-49D735738EB4}" srcOrd="2" destOrd="0" presId="urn:microsoft.com/office/officeart/2018/5/layout/IconCircleLabelList"/>
    <dgm:cxn modelId="{382A5236-4146-4F78-B799-683BCAFA3FA0}" type="presParOf" srcId="{CEC14537-2325-404D-9B3D-49D735738EB4}" destId="{011875D2-4A32-47EB-A9A3-2AD3A61EA2E4}" srcOrd="0" destOrd="0" presId="urn:microsoft.com/office/officeart/2018/5/layout/IconCircleLabelList"/>
    <dgm:cxn modelId="{409B7CFE-AC24-4BE5-8B8A-467FCC596532}" type="presParOf" srcId="{CEC14537-2325-404D-9B3D-49D735738EB4}" destId="{5169A8AC-5900-4D06-B732-0A9D0F86EFC8}" srcOrd="1" destOrd="0" presId="urn:microsoft.com/office/officeart/2018/5/layout/IconCircleLabelList"/>
    <dgm:cxn modelId="{A8758C80-B997-48F5-A12C-5B1252C39124}" type="presParOf" srcId="{CEC14537-2325-404D-9B3D-49D735738EB4}" destId="{617330F7-22EC-4636-A435-A85258DC8C00}" srcOrd="2" destOrd="0" presId="urn:microsoft.com/office/officeart/2018/5/layout/IconCircleLabelList"/>
    <dgm:cxn modelId="{0E45E04E-3585-4D01-A3EF-07948C364027}" type="presParOf" srcId="{CEC14537-2325-404D-9B3D-49D735738EB4}" destId="{9BB5059A-15EC-4ABC-86A5-409DF388C6F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2E4D4-4D4C-4B76-87A0-D73511F8AC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69271D-C415-4191-8210-61CF926316C7}">
      <dgm:prSet/>
      <dgm:spPr/>
      <dgm:t>
        <a:bodyPr/>
        <a:lstStyle/>
        <a:p>
          <a:pPr rtl="0"/>
          <a:r>
            <a:rPr lang="en-US" b="1"/>
            <a:t>Learn</a:t>
          </a:r>
          <a:r>
            <a:rPr lang="en-US" b="1">
              <a:latin typeface="Calibri Light" panose="020F0302020204030204"/>
            </a:rPr>
            <a:t> </a:t>
          </a:r>
          <a:r>
            <a:rPr lang="en-US">
              <a:latin typeface="Calibri Light" panose="020F0302020204030204"/>
            </a:rPr>
            <a:t>about what you can do to prevent gun violence</a:t>
          </a:r>
          <a:endParaRPr lang="en-US"/>
        </a:p>
      </dgm:t>
    </dgm:pt>
    <dgm:pt modelId="{6C6A798D-789B-4BAD-BD8B-6ECFF10A3D34}" type="parTrans" cxnId="{613C62C8-2B63-4B17-B54F-D03F1A73387D}">
      <dgm:prSet/>
      <dgm:spPr/>
      <dgm:t>
        <a:bodyPr/>
        <a:lstStyle/>
        <a:p>
          <a:endParaRPr lang="en-US"/>
        </a:p>
      </dgm:t>
    </dgm:pt>
    <dgm:pt modelId="{62EB7978-20BB-41E0-B1B7-0A897E7A31E4}" type="sibTrans" cxnId="{613C62C8-2B63-4B17-B54F-D03F1A73387D}">
      <dgm:prSet/>
      <dgm:spPr/>
      <dgm:t>
        <a:bodyPr/>
        <a:lstStyle/>
        <a:p>
          <a:endParaRPr lang="en-US"/>
        </a:p>
      </dgm:t>
    </dgm:pt>
    <dgm:pt modelId="{5F4448E5-AB05-4353-B327-12B80BC2B890}">
      <dgm:prSet/>
      <dgm:spPr/>
      <dgm:t>
        <a:bodyPr/>
        <a:lstStyle/>
        <a:p>
          <a:pPr rtl="0"/>
          <a:r>
            <a:rPr lang="en-US" b="1"/>
            <a:t>Discuss</a:t>
          </a:r>
          <a:r>
            <a:rPr lang="en-US" b="1">
              <a:latin typeface="Calibri Light" panose="020F0302020204030204"/>
            </a:rPr>
            <a:t> </a:t>
          </a:r>
          <a:r>
            <a:rPr lang="en-US">
              <a:latin typeface="Calibri Light" panose="020F0302020204030204"/>
            </a:rPr>
            <a:t>the prevalence of gun violence</a:t>
          </a:r>
          <a:endParaRPr lang="en-US"/>
        </a:p>
      </dgm:t>
    </dgm:pt>
    <dgm:pt modelId="{6A9A6DB4-61FF-4DC4-B56D-7B397129CC24}" type="parTrans" cxnId="{B4F49F3B-39C8-4A8A-9743-C363FBB92FDC}">
      <dgm:prSet/>
      <dgm:spPr/>
      <dgm:t>
        <a:bodyPr/>
        <a:lstStyle/>
        <a:p>
          <a:endParaRPr lang="en-US"/>
        </a:p>
      </dgm:t>
    </dgm:pt>
    <dgm:pt modelId="{A08657BB-D4EE-4602-A971-CC2A414362F2}" type="sibTrans" cxnId="{B4F49F3B-39C8-4A8A-9743-C363FBB92FDC}">
      <dgm:prSet/>
      <dgm:spPr/>
      <dgm:t>
        <a:bodyPr/>
        <a:lstStyle/>
        <a:p>
          <a:endParaRPr lang="en-US"/>
        </a:p>
      </dgm:t>
    </dgm:pt>
    <dgm:pt modelId="{E4212ACE-E4CB-4491-94E4-4FF86ED6A6B7}">
      <dgm:prSet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Brainstorm </a:t>
          </a:r>
          <a:r>
            <a:rPr lang="en-US">
              <a:latin typeface="Calibri Light" panose="020F0302020204030204"/>
            </a:rPr>
            <a:t>your next steps</a:t>
          </a:r>
          <a:endParaRPr lang="en-US"/>
        </a:p>
      </dgm:t>
    </dgm:pt>
    <dgm:pt modelId="{B493A788-79B9-4780-917E-5A5C5651DB50}" type="parTrans" cxnId="{B0A788E0-C5C3-4FD5-AEF7-D4F6890CF89E}">
      <dgm:prSet/>
      <dgm:spPr/>
      <dgm:t>
        <a:bodyPr/>
        <a:lstStyle/>
        <a:p>
          <a:endParaRPr lang="en-US"/>
        </a:p>
      </dgm:t>
    </dgm:pt>
    <dgm:pt modelId="{3D9077D6-C7AD-4FAF-A9AD-F3522E1D9204}" type="sibTrans" cxnId="{B0A788E0-C5C3-4FD5-AEF7-D4F6890CF89E}">
      <dgm:prSet/>
      <dgm:spPr/>
      <dgm:t>
        <a:bodyPr/>
        <a:lstStyle/>
        <a:p>
          <a:endParaRPr lang="en-US"/>
        </a:p>
      </dgm:t>
    </dgm:pt>
    <dgm:pt modelId="{043CE378-A909-4BA5-AC8E-BB6483220160}" type="pres">
      <dgm:prSet presAssocID="{24D2E4D4-4D4C-4B76-87A0-D73511F8AC1C}" presName="root" presStyleCnt="0">
        <dgm:presLayoutVars>
          <dgm:dir/>
          <dgm:resizeHandles val="exact"/>
        </dgm:presLayoutVars>
      </dgm:prSet>
      <dgm:spPr/>
    </dgm:pt>
    <dgm:pt modelId="{44825718-8367-4B51-9D1C-3D69FE1F2F5A}" type="pres">
      <dgm:prSet presAssocID="{E169271D-C415-4191-8210-61CF926316C7}" presName="compNode" presStyleCnt="0"/>
      <dgm:spPr/>
    </dgm:pt>
    <dgm:pt modelId="{9101563A-915B-45EA-B1AA-70E11D5E8742}" type="pres">
      <dgm:prSet presAssocID="{E169271D-C415-4191-8210-61CF926316C7}" presName="bgRect" presStyleLbl="bgShp" presStyleIdx="0" presStyleCnt="3"/>
      <dgm:spPr/>
    </dgm:pt>
    <dgm:pt modelId="{49C8426E-1029-44BE-91B7-F864DF9BFEF1}" type="pres">
      <dgm:prSet presAssocID="{E169271D-C415-4191-8210-61CF926316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06484D8-9DD2-417D-8D96-9D26E89C2CD9}" type="pres">
      <dgm:prSet presAssocID="{E169271D-C415-4191-8210-61CF926316C7}" presName="spaceRect" presStyleCnt="0"/>
      <dgm:spPr/>
    </dgm:pt>
    <dgm:pt modelId="{3F25A13D-EF45-47F8-94A5-8A8301A5CB8F}" type="pres">
      <dgm:prSet presAssocID="{E169271D-C415-4191-8210-61CF926316C7}" presName="parTx" presStyleLbl="revTx" presStyleIdx="0" presStyleCnt="3">
        <dgm:presLayoutVars>
          <dgm:chMax val="0"/>
          <dgm:chPref val="0"/>
        </dgm:presLayoutVars>
      </dgm:prSet>
      <dgm:spPr/>
    </dgm:pt>
    <dgm:pt modelId="{5D8E959A-0ADE-46D6-A48D-FED31385721C}" type="pres">
      <dgm:prSet presAssocID="{62EB7978-20BB-41E0-B1B7-0A897E7A31E4}" presName="sibTrans" presStyleCnt="0"/>
      <dgm:spPr/>
    </dgm:pt>
    <dgm:pt modelId="{E54102CB-92E1-457D-901E-22FE7013D1E1}" type="pres">
      <dgm:prSet presAssocID="{5F4448E5-AB05-4353-B327-12B80BC2B890}" presName="compNode" presStyleCnt="0"/>
      <dgm:spPr/>
    </dgm:pt>
    <dgm:pt modelId="{25E0675A-77A7-444D-B2A9-BD6DF33A6613}" type="pres">
      <dgm:prSet presAssocID="{5F4448E5-AB05-4353-B327-12B80BC2B890}" presName="bgRect" presStyleLbl="bgShp" presStyleIdx="1" presStyleCnt="3"/>
      <dgm:spPr/>
    </dgm:pt>
    <dgm:pt modelId="{1F73FEBC-B3C5-4097-B1E3-19F1C191265D}" type="pres">
      <dgm:prSet presAssocID="{5F4448E5-AB05-4353-B327-12B80BC2B8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6842F7E-58A6-4363-B73F-080DED303C9E}" type="pres">
      <dgm:prSet presAssocID="{5F4448E5-AB05-4353-B327-12B80BC2B890}" presName="spaceRect" presStyleCnt="0"/>
      <dgm:spPr/>
    </dgm:pt>
    <dgm:pt modelId="{D785B127-D1C2-476B-BF3E-9EBA8F92D07C}" type="pres">
      <dgm:prSet presAssocID="{5F4448E5-AB05-4353-B327-12B80BC2B890}" presName="parTx" presStyleLbl="revTx" presStyleIdx="1" presStyleCnt="3">
        <dgm:presLayoutVars>
          <dgm:chMax val="0"/>
          <dgm:chPref val="0"/>
        </dgm:presLayoutVars>
      </dgm:prSet>
      <dgm:spPr/>
    </dgm:pt>
    <dgm:pt modelId="{AA776382-78D7-467D-9841-0088B5147ECD}" type="pres">
      <dgm:prSet presAssocID="{A08657BB-D4EE-4602-A971-CC2A414362F2}" presName="sibTrans" presStyleCnt="0"/>
      <dgm:spPr/>
    </dgm:pt>
    <dgm:pt modelId="{F6862EFF-60CD-4628-8839-8F9BFE74F715}" type="pres">
      <dgm:prSet presAssocID="{E4212ACE-E4CB-4491-94E4-4FF86ED6A6B7}" presName="compNode" presStyleCnt="0"/>
      <dgm:spPr/>
    </dgm:pt>
    <dgm:pt modelId="{523E3A38-B47D-4D95-9B39-A3974CF5525B}" type="pres">
      <dgm:prSet presAssocID="{E4212ACE-E4CB-4491-94E4-4FF86ED6A6B7}" presName="bgRect" presStyleLbl="bgShp" presStyleIdx="2" presStyleCnt="3"/>
      <dgm:spPr/>
    </dgm:pt>
    <dgm:pt modelId="{6B4EE4DB-1DEE-4275-AA53-703028079D3D}" type="pres">
      <dgm:prSet presAssocID="{E4212ACE-E4CB-4491-94E4-4FF86ED6A6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1552C564-8592-4729-A2D7-D1AE01FB49AF}" type="pres">
      <dgm:prSet presAssocID="{E4212ACE-E4CB-4491-94E4-4FF86ED6A6B7}" presName="spaceRect" presStyleCnt="0"/>
      <dgm:spPr/>
    </dgm:pt>
    <dgm:pt modelId="{87459ECE-2F6E-48D9-AD33-46540093FB23}" type="pres">
      <dgm:prSet presAssocID="{E4212ACE-E4CB-4491-94E4-4FF86ED6A6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F98B01-F2D8-4142-A09D-CF5F532DD0F2}" type="presOf" srcId="{5F4448E5-AB05-4353-B327-12B80BC2B890}" destId="{D785B127-D1C2-476B-BF3E-9EBA8F92D07C}" srcOrd="0" destOrd="0" presId="urn:microsoft.com/office/officeart/2018/2/layout/IconVerticalSolidList"/>
    <dgm:cxn modelId="{1A5A8E18-97B6-4D40-9AF4-7BDD7F7D4154}" type="presOf" srcId="{E4212ACE-E4CB-4491-94E4-4FF86ED6A6B7}" destId="{87459ECE-2F6E-48D9-AD33-46540093FB23}" srcOrd="0" destOrd="0" presId="urn:microsoft.com/office/officeart/2018/2/layout/IconVerticalSolidList"/>
    <dgm:cxn modelId="{B4F49F3B-39C8-4A8A-9743-C363FBB92FDC}" srcId="{24D2E4D4-4D4C-4B76-87A0-D73511F8AC1C}" destId="{5F4448E5-AB05-4353-B327-12B80BC2B890}" srcOrd="1" destOrd="0" parTransId="{6A9A6DB4-61FF-4DC4-B56D-7B397129CC24}" sibTransId="{A08657BB-D4EE-4602-A971-CC2A414362F2}"/>
    <dgm:cxn modelId="{9ECC30AF-B7D1-4083-8F87-A4F4E553C07E}" type="presOf" srcId="{E169271D-C415-4191-8210-61CF926316C7}" destId="{3F25A13D-EF45-47F8-94A5-8A8301A5CB8F}" srcOrd="0" destOrd="0" presId="urn:microsoft.com/office/officeart/2018/2/layout/IconVerticalSolidList"/>
    <dgm:cxn modelId="{613C62C8-2B63-4B17-B54F-D03F1A73387D}" srcId="{24D2E4D4-4D4C-4B76-87A0-D73511F8AC1C}" destId="{E169271D-C415-4191-8210-61CF926316C7}" srcOrd="0" destOrd="0" parTransId="{6C6A798D-789B-4BAD-BD8B-6ECFF10A3D34}" sibTransId="{62EB7978-20BB-41E0-B1B7-0A897E7A31E4}"/>
    <dgm:cxn modelId="{A31D92DD-683D-4D4F-8FFB-46B18CB8D485}" type="presOf" srcId="{24D2E4D4-4D4C-4B76-87A0-D73511F8AC1C}" destId="{043CE378-A909-4BA5-AC8E-BB6483220160}" srcOrd="0" destOrd="0" presId="urn:microsoft.com/office/officeart/2018/2/layout/IconVerticalSolidList"/>
    <dgm:cxn modelId="{B0A788E0-C5C3-4FD5-AEF7-D4F6890CF89E}" srcId="{24D2E4D4-4D4C-4B76-87A0-D73511F8AC1C}" destId="{E4212ACE-E4CB-4491-94E4-4FF86ED6A6B7}" srcOrd="2" destOrd="0" parTransId="{B493A788-79B9-4780-917E-5A5C5651DB50}" sibTransId="{3D9077D6-C7AD-4FAF-A9AD-F3522E1D9204}"/>
    <dgm:cxn modelId="{3047F942-9037-445A-809F-7FE50D0386A7}" type="presParOf" srcId="{043CE378-A909-4BA5-AC8E-BB6483220160}" destId="{44825718-8367-4B51-9D1C-3D69FE1F2F5A}" srcOrd="0" destOrd="0" presId="urn:microsoft.com/office/officeart/2018/2/layout/IconVerticalSolidList"/>
    <dgm:cxn modelId="{526CA5F4-E517-4927-A691-3680782D6314}" type="presParOf" srcId="{44825718-8367-4B51-9D1C-3D69FE1F2F5A}" destId="{9101563A-915B-45EA-B1AA-70E11D5E8742}" srcOrd="0" destOrd="0" presId="urn:microsoft.com/office/officeart/2018/2/layout/IconVerticalSolidList"/>
    <dgm:cxn modelId="{265DC36F-7140-4304-AFB1-BBAA44C6F892}" type="presParOf" srcId="{44825718-8367-4B51-9D1C-3D69FE1F2F5A}" destId="{49C8426E-1029-44BE-91B7-F864DF9BFEF1}" srcOrd="1" destOrd="0" presId="urn:microsoft.com/office/officeart/2018/2/layout/IconVerticalSolidList"/>
    <dgm:cxn modelId="{3D36318A-5F76-455E-B1B6-E52027FC769A}" type="presParOf" srcId="{44825718-8367-4B51-9D1C-3D69FE1F2F5A}" destId="{706484D8-9DD2-417D-8D96-9D26E89C2CD9}" srcOrd="2" destOrd="0" presId="urn:microsoft.com/office/officeart/2018/2/layout/IconVerticalSolidList"/>
    <dgm:cxn modelId="{7A63DB69-D50F-40E1-B98A-9ABA6F0556F8}" type="presParOf" srcId="{44825718-8367-4B51-9D1C-3D69FE1F2F5A}" destId="{3F25A13D-EF45-47F8-94A5-8A8301A5CB8F}" srcOrd="3" destOrd="0" presId="urn:microsoft.com/office/officeart/2018/2/layout/IconVerticalSolidList"/>
    <dgm:cxn modelId="{A7C71143-7603-44A9-8A59-D4DC90C8CB2A}" type="presParOf" srcId="{043CE378-A909-4BA5-AC8E-BB6483220160}" destId="{5D8E959A-0ADE-46D6-A48D-FED31385721C}" srcOrd="1" destOrd="0" presId="urn:microsoft.com/office/officeart/2018/2/layout/IconVerticalSolidList"/>
    <dgm:cxn modelId="{C1DA6494-803C-4824-9D7A-31A251FD2E21}" type="presParOf" srcId="{043CE378-A909-4BA5-AC8E-BB6483220160}" destId="{E54102CB-92E1-457D-901E-22FE7013D1E1}" srcOrd="2" destOrd="0" presId="urn:microsoft.com/office/officeart/2018/2/layout/IconVerticalSolidList"/>
    <dgm:cxn modelId="{788B415D-C6D0-4088-B583-76B2D6027E40}" type="presParOf" srcId="{E54102CB-92E1-457D-901E-22FE7013D1E1}" destId="{25E0675A-77A7-444D-B2A9-BD6DF33A6613}" srcOrd="0" destOrd="0" presId="urn:microsoft.com/office/officeart/2018/2/layout/IconVerticalSolidList"/>
    <dgm:cxn modelId="{8245097A-F2A1-4528-95D3-6F537FD62E74}" type="presParOf" srcId="{E54102CB-92E1-457D-901E-22FE7013D1E1}" destId="{1F73FEBC-B3C5-4097-B1E3-19F1C191265D}" srcOrd="1" destOrd="0" presId="urn:microsoft.com/office/officeart/2018/2/layout/IconVerticalSolidList"/>
    <dgm:cxn modelId="{08A7B39F-34A2-4F57-B06F-8983A62090DD}" type="presParOf" srcId="{E54102CB-92E1-457D-901E-22FE7013D1E1}" destId="{56842F7E-58A6-4363-B73F-080DED303C9E}" srcOrd="2" destOrd="0" presId="urn:microsoft.com/office/officeart/2018/2/layout/IconVerticalSolidList"/>
    <dgm:cxn modelId="{17372E2F-FFFC-4285-8B6F-E5FA7F40B588}" type="presParOf" srcId="{E54102CB-92E1-457D-901E-22FE7013D1E1}" destId="{D785B127-D1C2-476B-BF3E-9EBA8F92D07C}" srcOrd="3" destOrd="0" presId="urn:microsoft.com/office/officeart/2018/2/layout/IconVerticalSolidList"/>
    <dgm:cxn modelId="{7ACF90AD-73DD-45F1-BFF0-05C9C4FD256C}" type="presParOf" srcId="{043CE378-A909-4BA5-AC8E-BB6483220160}" destId="{AA776382-78D7-467D-9841-0088B5147ECD}" srcOrd="3" destOrd="0" presId="urn:microsoft.com/office/officeart/2018/2/layout/IconVerticalSolidList"/>
    <dgm:cxn modelId="{145F217C-822F-429D-B9CE-FF8BD87D4432}" type="presParOf" srcId="{043CE378-A909-4BA5-AC8E-BB6483220160}" destId="{F6862EFF-60CD-4628-8839-8F9BFE74F715}" srcOrd="4" destOrd="0" presId="urn:microsoft.com/office/officeart/2018/2/layout/IconVerticalSolidList"/>
    <dgm:cxn modelId="{B16CE828-DEF8-424A-88EA-1737FCBEF552}" type="presParOf" srcId="{F6862EFF-60CD-4628-8839-8F9BFE74F715}" destId="{523E3A38-B47D-4D95-9B39-A3974CF5525B}" srcOrd="0" destOrd="0" presId="urn:microsoft.com/office/officeart/2018/2/layout/IconVerticalSolidList"/>
    <dgm:cxn modelId="{E7A79424-902B-4373-8D67-AAA4D1BD97D0}" type="presParOf" srcId="{F6862EFF-60CD-4628-8839-8F9BFE74F715}" destId="{6B4EE4DB-1DEE-4275-AA53-703028079D3D}" srcOrd="1" destOrd="0" presId="urn:microsoft.com/office/officeart/2018/2/layout/IconVerticalSolidList"/>
    <dgm:cxn modelId="{CC106377-9715-46CE-B545-6ADB5EE2BCFE}" type="presParOf" srcId="{F6862EFF-60CD-4628-8839-8F9BFE74F715}" destId="{1552C564-8592-4729-A2D7-D1AE01FB49AF}" srcOrd="2" destOrd="0" presId="urn:microsoft.com/office/officeart/2018/2/layout/IconVerticalSolidList"/>
    <dgm:cxn modelId="{C9D84030-71F1-4723-B113-B63123EA0007}" type="presParOf" srcId="{F6862EFF-60CD-4628-8839-8F9BFE74F715}" destId="{87459ECE-2F6E-48D9-AD33-46540093FB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60706-6075-4908-AE11-245C74E52E09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6A65E3-5888-4E08-9D1A-BEDD4A051697}">
      <dgm:prSet/>
      <dgm:spPr/>
      <dgm:t>
        <a:bodyPr/>
        <a:lstStyle/>
        <a:p>
          <a:r>
            <a:rPr lang="en-US"/>
            <a:t>Guns are the leading cause of death for children and teens (age 1 to 19)</a:t>
          </a:r>
        </a:p>
      </dgm:t>
    </dgm:pt>
    <dgm:pt modelId="{489E9DFB-D2EF-4CDF-92BF-9AFB9DF66233}" type="parTrans" cxnId="{AAB44FBA-9B37-453E-8377-86C6331813D7}">
      <dgm:prSet/>
      <dgm:spPr/>
      <dgm:t>
        <a:bodyPr/>
        <a:lstStyle/>
        <a:p>
          <a:endParaRPr lang="en-US"/>
        </a:p>
      </dgm:t>
    </dgm:pt>
    <dgm:pt modelId="{A9CFDA08-6517-4749-B40C-4CD81E01EE50}" type="sibTrans" cxnId="{AAB44FBA-9B37-453E-8377-86C6331813D7}">
      <dgm:prSet/>
      <dgm:spPr/>
      <dgm:t>
        <a:bodyPr/>
        <a:lstStyle/>
        <a:p>
          <a:endParaRPr lang="en-US"/>
        </a:p>
      </dgm:t>
    </dgm:pt>
    <dgm:pt modelId="{92165300-3528-4263-BF13-0CB06AE69F28}">
      <dgm:prSet/>
      <dgm:spPr/>
      <dgm:t>
        <a:bodyPr/>
        <a:lstStyle/>
        <a:p>
          <a:r>
            <a:rPr lang="en-US"/>
            <a:t>Approximately 3 million children and teens are exposed to gun violence every year </a:t>
          </a:r>
        </a:p>
      </dgm:t>
    </dgm:pt>
    <dgm:pt modelId="{E779E936-6123-4065-BE75-66DF67C12ED7}" type="parTrans" cxnId="{E664481B-CCA7-4384-9C84-BE7F88F7E2E1}">
      <dgm:prSet/>
      <dgm:spPr/>
      <dgm:t>
        <a:bodyPr/>
        <a:lstStyle/>
        <a:p>
          <a:endParaRPr lang="en-US"/>
        </a:p>
      </dgm:t>
    </dgm:pt>
    <dgm:pt modelId="{A7C85587-1FB4-492B-9680-FD1781B2714C}" type="sibTrans" cxnId="{E664481B-CCA7-4384-9C84-BE7F88F7E2E1}">
      <dgm:prSet/>
      <dgm:spPr/>
      <dgm:t>
        <a:bodyPr/>
        <a:lstStyle/>
        <a:p>
          <a:endParaRPr lang="en-US"/>
        </a:p>
      </dgm:t>
    </dgm:pt>
    <dgm:pt modelId="{7704B463-2B3A-4A67-9EFC-DD39117AB53F}">
      <dgm:prSet/>
      <dgm:spPr/>
      <dgm:t>
        <a:bodyPr/>
        <a:lstStyle/>
        <a:p>
          <a:r>
            <a:rPr lang="en-US"/>
            <a:t>95% of American public schools drill students on lockdown procedures</a:t>
          </a:r>
        </a:p>
      </dgm:t>
    </dgm:pt>
    <dgm:pt modelId="{B1BC0DD5-D009-41D5-A806-0DC5D943B705}" type="parTrans" cxnId="{F62677CE-317B-427D-BD96-1842EDD54606}">
      <dgm:prSet/>
      <dgm:spPr/>
      <dgm:t>
        <a:bodyPr/>
        <a:lstStyle/>
        <a:p>
          <a:endParaRPr lang="en-US"/>
        </a:p>
      </dgm:t>
    </dgm:pt>
    <dgm:pt modelId="{C9025D1A-8086-46D6-9C4E-5CBDF8DBFD84}" type="sibTrans" cxnId="{F62677CE-317B-427D-BD96-1842EDD54606}">
      <dgm:prSet/>
      <dgm:spPr/>
      <dgm:t>
        <a:bodyPr/>
        <a:lstStyle/>
        <a:p>
          <a:endParaRPr lang="en-US"/>
        </a:p>
      </dgm:t>
    </dgm:pt>
    <dgm:pt modelId="{FD9B88F9-4314-4BE6-8050-BBE8764799DE}">
      <dgm:prSet/>
      <dgm:spPr/>
      <dgm:t>
        <a:bodyPr/>
        <a:lstStyle/>
        <a:p>
          <a:r>
            <a:rPr lang="en-US"/>
            <a:t>4.6 million children in the US live in a home with at least one unlocked and loaded firearm </a:t>
          </a:r>
        </a:p>
      </dgm:t>
    </dgm:pt>
    <dgm:pt modelId="{63DEE6A7-239A-4B83-BF1E-9DA60E54D2A7}" type="parTrans" cxnId="{DB5D0313-2608-433D-A1F5-DBBB3B8DA0AB}">
      <dgm:prSet/>
      <dgm:spPr/>
      <dgm:t>
        <a:bodyPr/>
        <a:lstStyle/>
        <a:p>
          <a:endParaRPr lang="en-US"/>
        </a:p>
      </dgm:t>
    </dgm:pt>
    <dgm:pt modelId="{A5336584-98E2-4A9C-B35D-61A4D8116D62}" type="sibTrans" cxnId="{DB5D0313-2608-433D-A1F5-DBBB3B8DA0AB}">
      <dgm:prSet/>
      <dgm:spPr/>
      <dgm:t>
        <a:bodyPr/>
        <a:lstStyle/>
        <a:p>
          <a:endParaRPr lang="en-US"/>
        </a:p>
      </dgm:t>
    </dgm:pt>
    <dgm:pt modelId="{6D257AE7-0E70-4FED-AFE0-800C2188B838}" type="pres">
      <dgm:prSet presAssocID="{A1A60706-6075-4908-AE11-245C74E52E09}" presName="vert0" presStyleCnt="0">
        <dgm:presLayoutVars>
          <dgm:dir/>
          <dgm:animOne val="branch"/>
          <dgm:animLvl val="lvl"/>
        </dgm:presLayoutVars>
      </dgm:prSet>
      <dgm:spPr/>
    </dgm:pt>
    <dgm:pt modelId="{E3F9A361-5CDA-4B44-940D-5DAB928A0B0D}" type="pres">
      <dgm:prSet presAssocID="{8B6A65E3-5888-4E08-9D1A-BEDD4A051697}" presName="thickLine" presStyleLbl="alignNode1" presStyleIdx="0" presStyleCnt="4"/>
      <dgm:spPr/>
    </dgm:pt>
    <dgm:pt modelId="{FD6CA1CE-B0D1-4532-A66B-CD4EAE6B5579}" type="pres">
      <dgm:prSet presAssocID="{8B6A65E3-5888-4E08-9D1A-BEDD4A051697}" presName="horz1" presStyleCnt="0"/>
      <dgm:spPr/>
    </dgm:pt>
    <dgm:pt modelId="{E5F8A025-A50A-4A98-8A47-837C74E3E31D}" type="pres">
      <dgm:prSet presAssocID="{8B6A65E3-5888-4E08-9D1A-BEDD4A051697}" presName="tx1" presStyleLbl="revTx" presStyleIdx="0" presStyleCnt="4"/>
      <dgm:spPr/>
    </dgm:pt>
    <dgm:pt modelId="{51CD7EB6-3120-4F26-92A3-06490AE7BB5D}" type="pres">
      <dgm:prSet presAssocID="{8B6A65E3-5888-4E08-9D1A-BEDD4A051697}" presName="vert1" presStyleCnt="0"/>
      <dgm:spPr/>
    </dgm:pt>
    <dgm:pt modelId="{847F821F-0DDD-465F-9DD0-12782C85562F}" type="pres">
      <dgm:prSet presAssocID="{92165300-3528-4263-BF13-0CB06AE69F28}" presName="thickLine" presStyleLbl="alignNode1" presStyleIdx="1" presStyleCnt="4"/>
      <dgm:spPr/>
    </dgm:pt>
    <dgm:pt modelId="{F869F99F-BEF5-4046-9941-F1061FE8AB6E}" type="pres">
      <dgm:prSet presAssocID="{92165300-3528-4263-BF13-0CB06AE69F28}" presName="horz1" presStyleCnt="0"/>
      <dgm:spPr/>
    </dgm:pt>
    <dgm:pt modelId="{2283FA00-DF7E-4742-B693-F971042B89A6}" type="pres">
      <dgm:prSet presAssocID="{92165300-3528-4263-BF13-0CB06AE69F28}" presName="tx1" presStyleLbl="revTx" presStyleIdx="1" presStyleCnt="4"/>
      <dgm:spPr/>
    </dgm:pt>
    <dgm:pt modelId="{A1277D4D-DD67-472F-9CD7-72DA32F94AA6}" type="pres">
      <dgm:prSet presAssocID="{92165300-3528-4263-BF13-0CB06AE69F28}" presName="vert1" presStyleCnt="0"/>
      <dgm:spPr/>
    </dgm:pt>
    <dgm:pt modelId="{8E714F89-5F4F-4061-B3F7-98F364EE118E}" type="pres">
      <dgm:prSet presAssocID="{7704B463-2B3A-4A67-9EFC-DD39117AB53F}" presName="thickLine" presStyleLbl="alignNode1" presStyleIdx="2" presStyleCnt="4"/>
      <dgm:spPr/>
    </dgm:pt>
    <dgm:pt modelId="{6983C32A-0DC7-4DC7-86AF-E9DB0AF75781}" type="pres">
      <dgm:prSet presAssocID="{7704B463-2B3A-4A67-9EFC-DD39117AB53F}" presName="horz1" presStyleCnt="0"/>
      <dgm:spPr/>
    </dgm:pt>
    <dgm:pt modelId="{807336EF-4713-418C-8BB7-8ADE1E4D066D}" type="pres">
      <dgm:prSet presAssocID="{7704B463-2B3A-4A67-9EFC-DD39117AB53F}" presName="tx1" presStyleLbl="revTx" presStyleIdx="2" presStyleCnt="4"/>
      <dgm:spPr/>
    </dgm:pt>
    <dgm:pt modelId="{37DE5998-F1C9-4B03-8727-BCA03E5670EA}" type="pres">
      <dgm:prSet presAssocID="{7704B463-2B3A-4A67-9EFC-DD39117AB53F}" presName="vert1" presStyleCnt="0"/>
      <dgm:spPr/>
    </dgm:pt>
    <dgm:pt modelId="{BC95ED3A-191A-43EF-BA2A-12C5678BD60D}" type="pres">
      <dgm:prSet presAssocID="{FD9B88F9-4314-4BE6-8050-BBE8764799DE}" presName="thickLine" presStyleLbl="alignNode1" presStyleIdx="3" presStyleCnt="4"/>
      <dgm:spPr/>
    </dgm:pt>
    <dgm:pt modelId="{448B0A58-7134-4C33-BA5B-C6F8C9A077C5}" type="pres">
      <dgm:prSet presAssocID="{FD9B88F9-4314-4BE6-8050-BBE8764799DE}" presName="horz1" presStyleCnt="0"/>
      <dgm:spPr/>
    </dgm:pt>
    <dgm:pt modelId="{594D34EE-C07C-4B52-8DEA-825301731D3E}" type="pres">
      <dgm:prSet presAssocID="{FD9B88F9-4314-4BE6-8050-BBE8764799DE}" presName="tx1" presStyleLbl="revTx" presStyleIdx="3" presStyleCnt="4"/>
      <dgm:spPr/>
    </dgm:pt>
    <dgm:pt modelId="{62D383A3-DDB3-43E3-949B-7AAE47B65BF6}" type="pres">
      <dgm:prSet presAssocID="{FD9B88F9-4314-4BE6-8050-BBE8764799DE}" presName="vert1" presStyleCnt="0"/>
      <dgm:spPr/>
    </dgm:pt>
  </dgm:ptLst>
  <dgm:cxnLst>
    <dgm:cxn modelId="{978FED03-2D37-48EC-A491-3C829468F005}" type="presOf" srcId="{8B6A65E3-5888-4E08-9D1A-BEDD4A051697}" destId="{E5F8A025-A50A-4A98-8A47-837C74E3E31D}" srcOrd="0" destOrd="0" presId="urn:microsoft.com/office/officeart/2008/layout/LinedList"/>
    <dgm:cxn modelId="{DB5D0313-2608-433D-A1F5-DBBB3B8DA0AB}" srcId="{A1A60706-6075-4908-AE11-245C74E52E09}" destId="{FD9B88F9-4314-4BE6-8050-BBE8764799DE}" srcOrd="3" destOrd="0" parTransId="{63DEE6A7-239A-4B83-BF1E-9DA60E54D2A7}" sibTransId="{A5336584-98E2-4A9C-B35D-61A4D8116D62}"/>
    <dgm:cxn modelId="{E664481B-CCA7-4384-9C84-BE7F88F7E2E1}" srcId="{A1A60706-6075-4908-AE11-245C74E52E09}" destId="{92165300-3528-4263-BF13-0CB06AE69F28}" srcOrd="1" destOrd="0" parTransId="{E779E936-6123-4065-BE75-66DF67C12ED7}" sibTransId="{A7C85587-1FB4-492B-9680-FD1781B2714C}"/>
    <dgm:cxn modelId="{F69DEC74-0FF4-4864-B7A5-1374AFD22CD2}" type="presOf" srcId="{92165300-3528-4263-BF13-0CB06AE69F28}" destId="{2283FA00-DF7E-4742-B693-F971042B89A6}" srcOrd="0" destOrd="0" presId="urn:microsoft.com/office/officeart/2008/layout/LinedList"/>
    <dgm:cxn modelId="{5B54B27F-02F2-4FB4-BDAE-E4368E88A3D4}" type="presOf" srcId="{A1A60706-6075-4908-AE11-245C74E52E09}" destId="{6D257AE7-0E70-4FED-AFE0-800C2188B838}" srcOrd="0" destOrd="0" presId="urn:microsoft.com/office/officeart/2008/layout/LinedList"/>
    <dgm:cxn modelId="{AAB44FBA-9B37-453E-8377-86C6331813D7}" srcId="{A1A60706-6075-4908-AE11-245C74E52E09}" destId="{8B6A65E3-5888-4E08-9D1A-BEDD4A051697}" srcOrd="0" destOrd="0" parTransId="{489E9DFB-D2EF-4CDF-92BF-9AFB9DF66233}" sibTransId="{A9CFDA08-6517-4749-B40C-4CD81E01EE50}"/>
    <dgm:cxn modelId="{F62677CE-317B-427D-BD96-1842EDD54606}" srcId="{A1A60706-6075-4908-AE11-245C74E52E09}" destId="{7704B463-2B3A-4A67-9EFC-DD39117AB53F}" srcOrd="2" destOrd="0" parTransId="{B1BC0DD5-D009-41D5-A806-0DC5D943B705}" sibTransId="{C9025D1A-8086-46D6-9C4E-5CBDF8DBFD84}"/>
    <dgm:cxn modelId="{EA4AE6E5-A22B-4C1F-9EEB-8AC7FFE73162}" type="presOf" srcId="{FD9B88F9-4314-4BE6-8050-BBE8764799DE}" destId="{594D34EE-C07C-4B52-8DEA-825301731D3E}" srcOrd="0" destOrd="0" presId="urn:microsoft.com/office/officeart/2008/layout/LinedList"/>
    <dgm:cxn modelId="{8E04FAEE-81B7-4DF1-88F0-CA43F4648259}" type="presOf" srcId="{7704B463-2B3A-4A67-9EFC-DD39117AB53F}" destId="{807336EF-4713-418C-8BB7-8ADE1E4D066D}" srcOrd="0" destOrd="0" presId="urn:microsoft.com/office/officeart/2008/layout/LinedList"/>
    <dgm:cxn modelId="{4022D8D7-91ED-4CFA-9513-F99A8FC17F9E}" type="presParOf" srcId="{6D257AE7-0E70-4FED-AFE0-800C2188B838}" destId="{E3F9A361-5CDA-4B44-940D-5DAB928A0B0D}" srcOrd="0" destOrd="0" presId="urn:microsoft.com/office/officeart/2008/layout/LinedList"/>
    <dgm:cxn modelId="{2E8977F2-A7F4-4CBC-A521-2146270AC26C}" type="presParOf" srcId="{6D257AE7-0E70-4FED-AFE0-800C2188B838}" destId="{FD6CA1CE-B0D1-4532-A66B-CD4EAE6B5579}" srcOrd="1" destOrd="0" presId="urn:microsoft.com/office/officeart/2008/layout/LinedList"/>
    <dgm:cxn modelId="{E07363AC-D4F3-42A5-95B0-FB6079821214}" type="presParOf" srcId="{FD6CA1CE-B0D1-4532-A66B-CD4EAE6B5579}" destId="{E5F8A025-A50A-4A98-8A47-837C74E3E31D}" srcOrd="0" destOrd="0" presId="urn:microsoft.com/office/officeart/2008/layout/LinedList"/>
    <dgm:cxn modelId="{4E187A85-6DF2-44D9-B2B0-9E03B74E3B82}" type="presParOf" srcId="{FD6CA1CE-B0D1-4532-A66B-CD4EAE6B5579}" destId="{51CD7EB6-3120-4F26-92A3-06490AE7BB5D}" srcOrd="1" destOrd="0" presId="urn:microsoft.com/office/officeart/2008/layout/LinedList"/>
    <dgm:cxn modelId="{00000A1A-BE3B-44DD-B296-6E8DB6A0F7BB}" type="presParOf" srcId="{6D257AE7-0E70-4FED-AFE0-800C2188B838}" destId="{847F821F-0DDD-465F-9DD0-12782C85562F}" srcOrd="2" destOrd="0" presId="urn:microsoft.com/office/officeart/2008/layout/LinedList"/>
    <dgm:cxn modelId="{55DB299E-AB77-4635-9288-573CE5DC4095}" type="presParOf" srcId="{6D257AE7-0E70-4FED-AFE0-800C2188B838}" destId="{F869F99F-BEF5-4046-9941-F1061FE8AB6E}" srcOrd="3" destOrd="0" presId="urn:microsoft.com/office/officeart/2008/layout/LinedList"/>
    <dgm:cxn modelId="{C1A70CA7-1DA1-46ED-A086-8CC309EDB5E4}" type="presParOf" srcId="{F869F99F-BEF5-4046-9941-F1061FE8AB6E}" destId="{2283FA00-DF7E-4742-B693-F971042B89A6}" srcOrd="0" destOrd="0" presId="urn:microsoft.com/office/officeart/2008/layout/LinedList"/>
    <dgm:cxn modelId="{4298DB1E-CD34-4ABC-A508-2790EF5C37A4}" type="presParOf" srcId="{F869F99F-BEF5-4046-9941-F1061FE8AB6E}" destId="{A1277D4D-DD67-472F-9CD7-72DA32F94AA6}" srcOrd="1" destOrd="0" presId="urn:microsoft.com/office/officeart/2008/layout/LinedList"/>
    <dgm:cxn modelId="{A05F49BA-2857-4A4F-BFAF-F14EDB932EA6}" type="presParOf" srcId="{6D257AE7-0E70-4FED-AFE0-800C2188B838}" destId="{8E714F89-5F4F-4061-B3F7-98F364EE118E}" srcOrd="4" destOrd="0" presId="urn:microsoft.com/office/officeart/2008/layout/LinedList"/>
    <dgm:cxn modelId="{FEF9B28E-C901-46EF-B6D9-696EDC025DEA}" type="presParOf" srcId="{6D257AE7-0E70-4FED-AFE0-800C2188B838}" destId="{6983C32A-0DC7-4DC7-86AF-E9DB0AF75781}" srcOrd="5" destOrd="0" presId="urn:microsoft.com/office/officeart/2008/layout/LinedList"/>
    <dgm:cxn modelId="{2ABD2A01-BD91-4668-94BE-1EFB33B07D0A}" type="presParOf" srcId="{6983C32A-0DC7-4DC7-86AF-E9DB0AF75781}" destId="{807336EF-4713-418C-8BB7-8ADE1E4D066D}" srcOrd="0" destOrd="0" presId="urn:microsoft.com/office/officeart/2008/layout/LinedList"/>
    <dgm:cxn modelId="{A628B4E4-8257-4A16-AE6F-855024F1FB50}" type="presParOf" srcId="{6983C32A-0DC7-4DC7-86AF-E9DB0AF75781}" destId="{37DE5998-F1C9-4B03-8727-BCA03E5670EA}" srcOrd="1" destOrd="0" presId="urn:microsoft.com/office/officeart/2008/layout/LinedList"/>
    <dgm:cxn modelId="{3390DC2D-17D5-4F16-8E97-B44188CC1896}" type="presParOf" srcId="{6D257AE7-0E70-4FED-AFE0-800C2188B838}" destId="{BC95ED3A-191A-43EF-BA2A-12C5678BD60D}" srcOrd="6" destOrd="0" presId="urn:microsoft.com/office/officeart/2008/layout/LinedList"/>
    <dgm:cxn modelId="{C4E40843-487B-470B-8E6B-B4B3D4A3BA31}" type="presParOf" srcId="{6D257AE7-0E70-4FED-AFE0-800C2188B838}" destId="{448B0A58-7134-4C33-BA5B-C6F8C9A077C5}" srcOrd="7" destOrd="0" presId="urn:microsoft.com/office/officeart/2008/layout/LinedList"/>
    <dgm:cxn modelId="{2B958E81-584C-476D-9ECF-9CCAAC9BBC74}" type="presParOf" srcId="{448B0A58-7134-4C33-BA5B-C6F8C9A077C5}" destId="{594D34EE-C07C-4B52-8DEA-825301731D3E}" srcOrd="0" destOrd="0" presId="urn:microsoft.com/office/officeart/2008/layout/LinedList"/>
    <dgm:cxn modelId="{96D1F4D9-363E-4112-B125-87A412DC0329}" type="presParOf" srcId="{448B0A58-7134-4C33-BA5B-C6F8C9A077C5}" destId="{62D383A3-DDB3-43E3-949B-7AAE47B65B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D924E-1C6E-4416-B9DC-8ED78A1A0DA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18A394-29E3-4D1B-9455-27F230019700}">
      <dgm:prSet/>
      <dgm:spPr/>
      <dgm:t>
        <a:bodyPr/>
        <a:lstStyle/>
        <a:p>
          <a:r>
            <a:rPr lang="en-US"/>
            <a:t>#1 in removal of guns from folks who are legally prohibited from having them</a:t>
          </a:r>
        </a:p>
      </dgm:t>
    </dgm:pt>
    <dgm:pt modelId="{FF6679A2-EDC2-48BC-A11D-392B0CD87AA5}" type="parTrans" cxnId="{1FB31475-083A-4B9E-B6F5-C9A91D895414}">
      <dgm:prSet/>
      <dgm:spPr/>
      <dgm:t>
        <a:bodyPr/>
        <a:lstStyle/>
        <a:p>
          <a:endParaRPr lang="en-US"/>
        </a:p>
      </dgm:t>
    </dgm:pt>
    <dgm:pt modelId="{9113A595-2CED-4C90-A3C6-7027BBB32D18}" type="sibTrans" cxnId="{1FB31475-083A-4B9E-B6F5-C9A91D895414}">
      <dgm:prSet/>
      <dgm:spPr/>
      <dgm:t>
        <a:bodyPr/>
        <a:lstStyle/>
        <a:p>
          <a:endParaRPr lang="en-US"/>
        </a:p>
      </dgm:t>
    </dgm:pt>
    <dgm:pt modelId="{B9C61A49-004E-46BF-BAB8-BF84FFD835D4}">
      <dgm:prSet/>
      <dgm:spPr/>
      <dgm:t>
        <a:bodyPr/>
        <a:lstStyle/>
        <a:p>
          <a:r>
            <a:rPr lang="en-US"/>
            <a:t>Requires a Background Check for handgun sales and/or permit to purchase</a:t>
          </a:r>
        </a:p>
      </dgm:t>
    </dgm:pt>
    <dgm:pt modelId="{6217E30C-6827-448C-B9B0-F76CC79C0551}" type="parTrans" cxnId="{B94B9816-7ACD-4F1E-8624-01510C6F4BB2}">
      <dgm:prSet/>
      <dgm:spPr/>
      <dgm:t>
        <a:bodyPr/>
        <a:lstStyle/>
        <a:p>
          <a:endParaRPr lang="en-US"/>
        </a:p>
      </dgm:t>
    </dgm:pt>
    <dgm:pt modelId="{2649936C-4624-4765-BDC1-E088B2B5D317}" type="sibTrans" cxnId="{B94B9816-7ACD-4F1E-8624-01510C6F4BB2}">
      <dgm:prSet/>
      <dgm:spPr/>
      <dgm:t>
        <a:bodyPr/>
        <a:lstStyle/>
        <a:p>
          <a:endParaRPr lang="en-US"/>
        </a:p>
      </dgm:t>
    </dgm:pt>
    <dgm:pt modelId="{57AAFA6E-92D9-4F2B-8A9B-C1CFD41E9212}">
      <dgm:prSet/>
      <dgm:spPr/>
      <dgm:t>
        <a:bodyPr/>
        <a:lstStyle/>
        <a:p>
          <a:r>
            <a:rPr lang="en-US"/>
            <a:t>Requires all gun dealers to obtain a state license</a:t>
          </a:r>
        </a:p>
      </dgm:t>
    </dgm:pt>
    <dgm:pt modelId="{A3A5019C-F06B-4E75-97D0-04435C323C11}" type="parTrans" cxnId="{AF528E93-835A-44EB-B5B2-287002A4BE82}">
      <dgm:prSet/>
      <dgm:spPr/>
      <dgm:t>
        <a:bodyPr/>
        <a:lstStyle/>
        <a:p>
          <a:endParaRPr lang="en-US"/>
        </a:p>
      </dgm:t>
    </dgm:pt>
    <dgm:pt modelId="{65E45795-76C9-4BA4-ACC1-97F46CA93FCE}" type="sibTrans" cxnId="{AF528E93-835A-44EB-B5B2-287002A4BE82}">
      <dgm:prSet/>
      <dgm:spPr/>
      <dgm:t>
        <a:bodyPr/>
        <a:lstStyle/>
        <a:p>
          <a:endParaRPr lang="en-US"/>
        </a:p>
      </dgm:t>
    </dgm:pt>
    <dgm:pt modelId="{2393D6C1-2E8A-467D-B212-A4FBD05B6BCF}">
      <dgm:prSet/>
      <dgm:spPr/>
      <dgm:t>
        <a:bodyPr/>
        <a:lstStyle/>
        <a:p>
          <a:r>
            <a:rPr lang="en-US"/>
            <a:t>Requires officials to identify and remove illegal guns </a:t>
          </a:r>
        </a:p>
      </dgm:t>
    </dgm:pt>
    <dgm:pt modelId="{BB9F7F8B-EEB4-4E2E-B97F-CD373F7EC455}" type="parTrans" cxnId="{81864E06-7160-4392-9905-B4DB60B266BE}">
      <dgm:prSet/>
      <dgm:spPr/>
      <dgm:t>
        <a:bodyPr/>
        <a:lstStyle/>
        <a:p>
          <a:endParaRPr lang="en-US"/>
        </a:p>
      </dgm:t>
    </dgm:pt>
    <dgm:pt modelId="{39074FC6-083B-48A9-B75F-6DD549EA4875}" type="sibTrans" cxnId="{81864E06-7160-4392-9905-B4DB60B266BE}">
      <dgm:prSet/>
      <dgm:spPr/>
      <dgm:t>
        <a:bodyPr/>
        <a:lstStyle/>
        <a:p>
          <a:endParaRPr lang="en-US"/>
        </a:p>
      </dgm:t>
    </dgm:pt>
    <dgm:pt modelId="{09D96EF1-3C28-4C2F-BDDC-2626A0DCB098}">
      <dgm:prSet/>
      <dgm:spPr/>
      <dgm:t>
        <a:bodyPr/>
        <a:lstStyle/>
        <a:p>
          <a:r>
            <a:rPr lang="en-US"/>
            <a:t>Bans purchase of certain assault-style weapons originally designed for military use</a:t>
          </a:r>
        </a:p>
      </dgm:t>
    </dgm:pt>
    <dgm:pt modelId="{4653F32A-0069-4B3B-B778-69127263988D}" type="parTrans" cxnId="{FEC4DEA5-A120-4B59-85A8-872D85A63A76}">
      <dgm:prSet/>
      <dgm:spPr/>
      <dgm:t>
        <a:bodyPr/>
        <a:lstStyle/>
        <a:p>
          <a:endParaRPr lang="en-US"/>
        </a:p>
      </dgm:t>
    </dgm:pt>
    <dgm:pt modelId="{A468857B-2B59-4F32-89BB-02AFED25307F}" type="sibTrans" cxnId="{FEC4DEA5-A120-4B59-85A8-872D85A63A76}">
      <dgm:prSet/>
      <dgm:spPr/>
      <dgm:t>
        <a:bodyPr/>
        <a:lstStyle/>
        <a:p>
          <a:endParaRPr lang="en-US"/>
        </a:p>
      </dgm:t>
    </dgm:pt>
    <dgm:pt modelId="{796D0D89-A223-430B-B147-FD23B2A6DC14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California</a:t>
          </a:r>
          <a:r>
            <a:rPr lang="en-US"/>
            <a:t> ranks #1 on the Gun Safety Report Card</a:t>
          </a:r>
          <a:r>
            <a:rPr lang="en-US">
              <a:latin typeface="Calibri Light" panose="020F0302020204030204"/>
            </a:rPr>
            <a:t>  because:</a:t>
          </a:r>
        </a:p>
      </dgm:t>
    </dgm:pt>
    <dgm:pt modelId="{F2D29D80-914E-4176-9666-6B61EE171161}" type="parTrans" cxnId="{943F9C0A-2200-4DF4-905B-DF5FFD55F5FB}">
      <dgm:prSet/>
      <dgm:spPr/>
    </dgm:pt>
    <dgm:pt modelId="{69701B2B-F761-4E56-AC2A-66B4DD2202C0}" type="sibTrans" cxnId="{943F9C0A-2200-4DF4-905B-DF5FFD55F5FB}">
      <dgm:prSet/>
      <dgm:spPr/>
      <dgm:t>
        <a:bodyPr/>
        <a:lstStyle/>
        <a:p>
          <a:endParaRPr lang="en-US"/>
        </a:p>
      </dgm:t>
    </dgm:pt>
    <dgm:pt modelId="{CCCDA11D-BE83-45ED-9BF5-1DB46F2BC25E}" type="pres">
      <dgm:prSet presAssocID="{EDBD924E-1C6E-4416-B9DC-8ED78A1A0DAC}" presName="linear" presStyleCnt="0">
        <dgm:presLayoutVars>
          <dgm:animLvl val="lvl"/>
          <dgm:resizeHandles val="exact"/>
        </dgm:presLayoutVars>
      </dgm:prSet>
      <dgm:spPr/>
    </dgm:pt>
    <dgm:pt modelId="{00215C61-E827-4A26-9501-6FFE42B3C254}" type="pres">
      <dgm:prSet presAssocID="{796D0D89-A223-430B-B147-FD23B2A6DC1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6919466-7F7A-4DC3-9A02-922F96B0940F}" type="pres">
      <dgm:prSet presAssocID="{796D0D89-A223-430B-B147-FD23B2A6DC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864E06-7160-4392-9905-B4DB60B266BE}" srcId="{796D0D89-A223-430B-B147-FD23B2A6DC14}" destId="{2393D6C1-2E8A-467D-B212-A4FBD05B6BCF}" srcOrd="3" destOrd="0" parTransId="{BB9F7F8B-EEB4-4E2E-B97F-CD373F7EC455}" sibTransId="{39074FC6-083B-48A9-B75F-6DD549EA4875}"/>
    <dgm:cxn modelId="{943F9C0A-2200-4DF4-905B-DF5FFD55F5FB}" srcId="{EDBD924E-1C6E-4416-B9DC-8ED78A1A0DAC}" destId="{796D0D89-A223-430B-B147-FD23B2A6DC14}" srcOrd="0" destOrd="0" parTransId="{F2D29D80-914E-4176-9666-6B61EE171161}" sibTransId="{69701B2B-F761-4E56-AC2A-66B4DD2202C0}"/>
    <dgm:cxn modelId="{B94B9816-7ACD-4F1E-8624-01510C6F4BB2}" srcId="{796D0D89-A223-430B-B147-FD23B2A6DC14}" destId="{B9C61A49-004E-46BF-BAB8-BF84FFD835D4}" srcOrd="1" destOrd="0" parTransId="{6217E30C-6827-448C-B9B0-F76CC79C0551}" sibTransId="{2649936C-4624-4765-BDC1-E088B2B5D317}"/>
    <dgm:cxn modelId="{10CDC230-6C5A-4DDE-A32D-25ED010366DC}" type="presOf" srcId="{2393D6C1-2E8A-467D-B212-A4FBD05B6BCF}" destId="{96919466-7F7A-4DC3-9A02-922F96B0940F}" srcOrd="0" destOrd="3" presId="urn:microsoft.com/office/officeart/2005/8/layout/vList2"/>
    <dgm:cxn modelId="{8E9E0E35-F792-4423-974C-BA212EEAE6F2}" type="presOf" srcId="{09D96EF1-3C28-4C2F-BDDC-2626A0DCB098}" destId="{96919466-7F7A-4DC3-9A02-922F96B0940F}" srcOrd="0" destOrd="4" presId="urn:microsoft.com/office/officeart/2005/8/layout/vList2"/>
    <dgm:cxn modelId="{E3866342-C8CE-444C-8028-DC3475EED437}" type="presOf" srcId="{B9C61A49-004E-46BF-BAB8-BF84FFD835D4}" destId="{96919466-7F7A-4DC3-9A02-922F96B0940F}" srcOrd="0" destOrd="1" presId="urn:microsoft.com/office/officeart/2005/8/layout/vList2"/>
    <dgm:cxn modelId="{1FB31475-083A-4B9E-B6F5-C9A91D895414}" srcId="{796D0D89-A223-430B-B147-FD23B2A6DC14}" destId="{AA18A394-29E3-4D1B-9455-27F230019700}" srcOrd="0" destOrd="0" parTransId="{FF6679A2-EDC2-48BC-A11D-392B0CD87AA5}" sibTransId="{9113A595-2CED-4C90-A3C6-7027BBB32D18}"/>
    <dgm:cxn modelId="{5257CA7F-21D6-421E-9DB1-A26DF0E2CAB6}" type="presOf" srcId="{57AAFA6E-92D9-4F2B-8A9B-C1CFD41E9212}" destId="{96919466-7F7A-4DC3-9A02-922F96B0940F}" srcOrd="0" destOrd="2" presId="urn:microsoft.com/office/officeart/2005/8/layout/vList2"/>
    <dgm:cxn modelId="{A8000A86-F8D2-4392-8690-103271D68E7F}" type="presOf" srcId="{796D0D89-A223-430B-B147-FD23B2A6DC14}" destId="{00215C61-E827-4A26-9501-6FFE42B3C254}" srcOrd="0" destOrd="0" presId="urn:microsoft.com/office/officeart/2005/8/layout/vList2"/>
    <dgm:cxn modelId="{AF528E93-835A-44EB-B5B2-287002A4BE82}" srcId="{796D0D89-A223-430B-B147-FD23B2A6DC14}" destId="{57AAFA6E-92D9-4F2B-8A9B-C1CFD41E9212}" srcOrd="2" destOrd="0" parTransId="{A3A5019C-F06B-4E75-97D0-04435C323C11}" sibTransId="{65E45795-76C9-4BA4-ACC1-97F46CA93FCE}"/>
    <dgm:cxn modelId="{60A9CD9D-1239-4A1E-B52D-C1508E9C82F5}" type="presOf" srcId="{EDBD924E-1C6E-4416-B9DC-8ED78A1A0DAC}" destId="{CCCDA11D-BE83-45ED-9BF5-1DB46F2BC25E}" srcOrd="0" destOrd="0" presId="urn:microsoft.com/office/officeart/2005/8/layout/vList2"/>
    <dgm:cxn modelId="{FEC4DEA5-A120-4B59-85A8-872D85A63A76}" srcId="{796D0D89-A223-430B-B147-FD23B2A6DC14}" destId="{09D96EF1-3C28-4C2F-BDDC-2626A0DCB098}" srcOrd="4" destOrd="0" parTransId="{4653F32A-0069-4B3B-B778-69127263988D}" sibTransId="{A468857B-2B59-4F32-89BB-02AFED25307F}"/>
    <dgm:cxn modelId="{678ED0B7-A29C-4063-AB86-54CC7DDD0C8F}" type="presOf" srcId="{AA18A394-29E3-4D1B-9455-27F230019700}" destId="{96919466-7F7A-4DC3-9A02-922F96B0940F}" srcOrd="0" destOrd="0" presId="urn:microsoft.com/office/officeart/2005/8/layout/vList2"/>
    <dgm:cxn modelId="{971362E0-A1DF-4069-A48F-FC48F4F4AE08}" type="presParOf" srcId="{CCCDA11D-BE83-45ED-9BF5-1DB46F2BC25E}" destId="{00215C61-E827-4A26-9501-6FFE42B3C254}" srcOrd="0" destOrd="0" presId="urn:microsoft.com/office/officeart/2005/8/layout/vList2"/>
    <dgm:cxn modelId="{B6A9EBA3-10B2-4898-A88F-0514D80EFC83}" type="presParOf" srcId="{CCCDA11D-BE83-45ED-9BF5-1DB46F2BC25E}" destId="{96919466-7F7A-4DC3-9A02-922F96B094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D99799-C0C3-472E-9F1D-4A1F6AB590F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17A360-4675-482A-B276-DC267020AF09}">
      <dgm:prSet phldr="0"/>
      <dgm:spPr/>
      <dgm:t>
        <a:bodyPr/>
        <a:lstStyle/>
        <a:p>
          <a:pPr rtl="0"/>
          <a:r>
            <a:rPr lang="en-US"/>
            <a:t>Residents of California can purchase certain types of guns if they:</a:t>
          </a:r>
        </a:p>
      </dgm:t>
    </dgm:pt>
    <dgm:pt modelId="{D1BD1517-4A12-48C2-8C81-C3DB4E5BC447}" type="parTrans" cxnId="{EB6E2F6E-4BA0-499E-91F3-5BAE49BE1F25}">
      <dgm:prSet/>
      <dgm:spPr/>
    </dgm:pt>
    <dgm:pt modelId="{CE729A9D-B611-4484-BF1E-3D80AC7839B4}" type="sibTrans" cxnId="{EB6E2F6E-4BA0-499E-91F3-5BAE49BE1F25}">
      <dgm:prSet/>
      <dgm:spPr/>
      <dgm:t>
        <a:bodyPr/>
        <a:lstStyle/>
        <a:p>
          <a:endParaRPr lang="en-US"/>
        </a:p>
      </dgm:t>
    </dgm:pt>
    <dgm:pt modelId="{86A4983E-DD9F-45EC-8C79-8A8B0CCCE6ED}">
      <dgm:prSet phldr="0"/>
      <dgm:spPr/>
      <dgm:t>
        <a:bodyPr/>
        <a:lstStyle/>
        <a:p>
          <a:r>
            <a:rPr lang="en-US"/>
            <a:t>Do not have a felony conviction</a:t>
          </a:r>
        </a:p>
      </dgm:t>
    </dgm:pt>
    <dgm:pt modelId="{66393F6B-B936-48FF-AA54-961E4209EB6D}" type="parTrans" cxnId="{2740F23A-29D6-4144-9749-F1E7B6EA8D73}">
      <dgm:prSet/>
      <dgm:spPr/>
    </dgm:pt>
    <dgm:pt modelId="{19049D10-9FA2-4C06-9747-DD8DB9EBAF00}" type="sibTrans" cxnId="{2740F23A-29D6-4144-9749-F1E7B6EA8D73}">
      <dgm:prSet/>
      <dgm:spPr/>
      <dgm:t>
        <a:bodyPr/>
        <a:lstStyle/>
        <a:p>
          <a:endParaRPr lang="en-US"/>
        </a:p>
      </dgm:t>
    </dgm:pt>
    <dgm:pt modelId="{2DDA360F-BFFB-43DC-8820-32ABAE0F8349}">
      <dgm:prSet phldr="0"/>
      <dgm:spPr/>
      <dgm:t>
        <a:bodyPr/>
        <a:lstStyle/>
        <a:p>
          <a:r>
            <a:rPr lang="en-US"/>
            <a:t>Have not been convicted of a hate crime</a:t>
          </a:r>
        </a:p>
      </dgm:t>
    </dgm:pt>
    <dgm:pt modelId="{70993134-A5A0-41D4-8C95-A85577F7B660}" type="parTrans" cxnId="{74412A98-9321-4ED0-BFED-6F243052D71A}">
      <dgm:prSet/>
      <dgm:spPr/>
    </dgm:pt>
    <dgm:pt modelId="{1CC1A02E-8EF8-4345-AE2F-00902153B8FA}" type="sibTrans" cxnId="{74412A98-9321-4ED0-BFED-6F243052D71A}">
      <dgm:prSet/>
      <dgm:spPr/>
      <dgm:t>
        <a:bodyPr/>
        <a:lstStyle/>
        <a:p>
          <a:endParaRPr lang="en-US"/>
        </a:p>
      </dgm:t>
    </dgm:pt>
    <dgm:pt modelId="{C2462E0A-FC90-4880-8F67-6FEA50DC6561}">
      <dgm:prSet phldr="0"/>
      <dgm:spPr/>
      <dgm:t>
        <a:bodyPr/>
        <a:lstStyle/>
        <a:p>
          <a:r>
            <a:rPr lang="en-US"/>
            <a:t>Have not been placed on an involuntary hold or deemed to be a danger to themselves or others</a:t>
          </a:r>
        </a:p>
      </dgm:t>
    </dgm:pt>
    <dgm:pt modelId="{960D7552-3F01-4DF8-A80E-EFBE5195A596}" type="parTrans" cxnId="{D26180B8-8587-4094-B55A-03787A04807A}">
      <dgm:prSet/>
      <dgm:spPr/>
    </dgm:pt>
    <dgm:pt modelId="{9657CE97-D09D-4E36-B3FA-6F86A6A4D2DD}" type="sibTrans" cxnId="{D26180B8-8587-4094-B55A-03787A04807A}">
      <dgm:prSet/>
      <dgm:spPr/>
      <dgm:t>
        <a:bodyPr/>
        <a:lstStyle/>
        <a:p>
          <a:endParaRPr lang="en-US"/>
        </a:p>
      </dgm:t>
    </dgm:pt>
    <dgm:pt modelId="{3691EB71-A0FD-42EE-B142-50594CC6F579}">
      <dgm:prSet phldr="0"/>
      <dgm:spPr/>
      <dgm:t>
        <a:bodyPr/>
        <a:lstStyle/>
        <a:p>
          <a:r>
            <a:rPr lang="en-US"/>
            <a:t>Have not purchased another firearm in the past 30 days</a:t>
          </a:r>
        </a:p>
      </dgm:t>
    </dgm:pt>
    <dgm:pt modelId="{5294588C-6FA2-4910-BDDD-71B2F29BAB6A}" type="parTrans" cxnId="{DD743A02-A0C2-4DA8-A265-B4FC491E8806}">
      <dgm:prSet/>
      <dgm:spPr/>
    </dgm:pt>
    <dgm:pt modelId="{F1060C77-72D9-43ED-BCF8-59766884D263}" type="sibTrans" cxnId="{DD743A02-A0C2-4DA8-A265-B4FC491E8806}">
      <dgm:prSet/>
      <dgm:spPr/>
      <dgm:t>
        <a:bodyPr/>
        <a:lstStyle/>
        <a:p>
          <a:endParaRPr lang="en-US"/>
        </a:p>
      </dgm:t>
    </dgm:pt>
    <dgm:pt modelId="{32C8B0D8-0600-465B-A0D4-0BE99F967729}">
      <dgm:prSet phldr="0"/>
      <dgm:spPr/>
      <dgm:t>
        <a:bodyPr/>
        <a:lstStyle/>
        <a:p>
          <a:r>
            <a:rPr lang="en-US"/>
            <a:t>Have a firearm safety certificate</a:t>
          </a:r>
        </a:p>
      </dgm:t>
    </dgm:pt>
    <dgm:pt modelId="{4431C986-C740-4F17-ADF5-612E6DB9270B}" type="parTrans" cxnId="{40D383FA-4584-4598-9F99-84118E7ED295}">
      <dgm:prSet/>
      <dgm:spPr/>
    </dgm:pt>
    <dgm:pt modelId="{D49F64ED-FFC3-425E-A74D-AE90B1BBC900}" type="sibTrans" cxnId="{40D383FA-4584-4598-9F99-84118E7ED295}">
      <dgm:prSet/>
      <dgm:spPr/>
      <dgm:t>
        <a:bodyPr/>
        <a:lstStyle/>
        <a:p>
          <a:endParaRPr lang="en-US"/>
        </a:p>
      </dgm:t>
    </dgm:pt>
    <dgm:pt modelId="{AFC36EA7-382B-4C96-8D36-E2F7E05740BE}">
      <dgm:prSet phldr="0"/>
      <dgm:spPr/>
      <dgm:t>
        <a:bodyPr/>
        <a:lstStyle/>
        <a:p>
          <a:r>
            <a:rPr lang="en-US"/>
            <a:t>Have complied with the 10 day waiting period</a:t>
          </a:r>
        </a:p>
      </dgm:t>
    </dgm:pt>
    <dgm:pt modelId="{37ACD359-B8EA-4710-B811-36B26615D849}" type="parTrans" cxnId="{73D13169-8A7D-45FF-9F07-DE815D2DDA2B}">
      <dgm:prSet/>
      <dgm:spPr/>
    </dgm:pt>
    <dgm:pt modelId="{939062E2-FA79-47D4-8084-8373E37B0C5A}" type="sibTrans" cxnId="{73D13169-8A7D-45FF-9F07-DE815D2DDA2B}">
      <dgm:prSet/>
      <dgm:spPr/>
      <dgm:t>
        <a:bodyPr/>
        <a:lstStyle/>
        <a:p>
          <a:endParaRPr lang="en-US"/>
        </a:p>
      </dgm:t>
    </dgm:pt>
    <dgm:pt modelId="{BDA728FB-4DD3-48A8-9142-E8EAD438D39C}">
      <dgm:prSet phldr="0"/>
      <dgm:spPr/>
      <dgm:t>
        <a:bodyPr/>
        <a:lstStyle/>
        <a:p>
          <a:r>
            <a:rPr lang="en-US"/>
            <a:t>Are over 18 years of age</a:t>
          </a:r>
        </a:p>
      </dgm:t>
    </dgm:pt>
    <dgm:pt modelId="{017E8F31-0875-476D-BE61-6888E58A9505}" type="parTrans" cxnId="{65B706BE-1DAD-401F-B2C9-BC0E5516C888}">
      <dgm:prSet/>
      <dgm:spPr/>
    </dgm:pt>
    <dgm:pt modelId="{0F84A231-042F-4C92-8FFC-62A0EB08A6BA}" type="sibTrans" cxnId="{65B706BE-1DAD-401F-B2C9-BC0E5516C888}">
      <dgm:prSet/>
      <dgm:spPr/>
      <dgm:t>
        <a:bodyPr/>
        <a:lstStyle/>
        <a:p>
          <a:endParaRPr lang="en-US"/>
        </a:p>
      </dgm:t>
    </dgm:pt>
    <dgm:pt modelId="{771330EE-A29B-4A20-9005-35D9CB54E81D}" type="pres">
      <dgm:prSet presAssocID="{12D99799-C0C3-472E-9F1D-4A1F6AB590F9}" presName="linear" presStyleCnt="0">
        <dgm:presLayoutVars>
          <dgm:animLvl val="lvl"/>
          <dgm:resizeHandles val="exact"/>
        </dgm:presLayoutVars>
      </dgm:prSet>
      <dgm:spPr/>
    </dgm:pt>
    <dgm:pt modelId="{2B83CADA-46E7-419F-B541-C6FEE7BC6AC6}" type="pres">
      <dgm:prSet presAssocID="{AB17A360-4675-482A-B276-DC267020AF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B96711D-51D6-46D0-BAF4-2EB289D309FD}" type="pres">
      <dgm:prSet presAssocID="{AB17A360-4675-482A-B276-DC267020A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D743A02-A0C2-4DA8-A265-B4FC491E8806}" srcId="{AB17A360-4675-482A-B276-DC267020AF09}" destId="{3691EB71-A0FD-42EE-B142-50594CC6F579}" srcOrd="3" destOrd="0" parTransId="{5294588C-6FA2-4910-BDDD-71B2F29BAB6A}" sibTransId="{F1060C77-72D9-43ED-BCF8-59766884D263}"/>
    <dgm:cxn modelId="{7C79B104-0D87-4542-95BB-31592D68C086}" type="presOf" srcId="{32C8B0D8-0600-465B-A0D4-0BE99F967729}" destId="{6B96711D-51D6-46D0-BAF4-2EB289D309FD}" srcOrd="0" destOrd="4" presId="urn:microsoft.com/office/officeart/2005/8/layout/vList2"/>
    <dgm:cxn modelId="{2740F23A-29D6-4144-9749-F1E7B6EA8D73}" srcId="{AB17A360-4675-482A-B276-DC267020AF09}" destId="{86A4983E-DD9F-45EC-8C79-8A8B0CCCE6ED}" srcOrd="0" destOrd="0" parTransId="{66393F6B-B936-48FF-AA54-961E4209EB6D}" sibTransId="{19049D10-9FA2-4C06-9747-DD8DB9EBAF00}"/>
    <dgm:cxn modelId="{A0D8775C-3A4C-4E06-BD09-8F538D234AB8}" type="presOf" srcId="{3691EB71-A0FD-42EE-B142-50594CC6F579}" destId="{6B96711D-51D6-46D0-BAF4-2EB289D309FD}" srcOrd="0" destOrd="3" presId="urn:microsoft.com/office/officeart/2005/8/layout/vList2"/>
    <dgm:cxn modelId="{73D13169-8A7D-45FF-9F07-DE815D2DDA2B}" srcId="{AB17A360-4675-482A-B276-DC267020AF09}" destId="{AFC36EA7-382B-4C96-8D36-E2F7E05740BE}" srcOrd="5" destOrd="0" parTransId="{37ACD359-B8EA-4710-B811-36B26615D849}" sibTransId="{939062E2-FA79-47D4-8084-8373E37B0C5A}"/>
    <dgm:cxn modelId="{EB6E2F6E-4BA0-499E-91F3-5BAE49BE1F25}" srcId="{12D99799-C0C3-472E-9F1D-4A1F6AB590F9}" destId="{AB17A360-4675-482A-B276-DC267020AF09}" srcOrd="0" destOrd="0" parTransId="{D1BD1517-4A12-48C2-8C81-C3DB4E5BC447}" sibTransId="{CE729A9D-B611-4484-BF1E-3D80AC7839B4}"/>
    <dgm:cxn modelId="{D4F7E84E-DE6C-473E-894F-77BB178BA7D0}" type="presOf" srcId="{BDA728FB-4DD3-48A8-9142-E8EAD438D39C}" destId="{6B96711D-51D6-46D0-BAF4-2EB289D309FD}" srcOrd="0" destOrd="6" presId="urn:microsoft.com/office/officeart/2005/8/layout/vList2"/>
    <dgm:cxn modelId="{54C3888C-3B6F-41E7-B2E6-57BFBF8E282D}" type="presOf" srcId="{12D99799-C0C3-472E-9F1D-4A1F6AB590F9}" destId="{771330EE-A29B-4A20-9005-35D9CB54E81D}" srcOrd="0" destOrd="0" presId="urn:microsoft.com/office/officeart/2005/8/layout/vList2"/>
    <dgm:cxn modelId="{74412A98-9321-4ED0-BFED-6F243052D71A}" srcId="{AB17A360-4675-482A-B276-DC267020AF09}" destId="{2DDA360F-BFFB-43DC-8820-32ABAE0F8349}" srcOrd="1" destOrd="0" parTransId="{70993134-A5A0-41D4-8C95-A85577F7B660}" sibTransId="{1CC1A02E-8EF8-4345-AE2F-00902153B8FA}"/>
    <dgm:cxn modelId="{0A95429D-5B58-4CC0-ADC4-CED8D67E3987}" type="presOf" srcId="{C2462E0A-FC90-4880-8F67-6FEA50DC6561}" destId="{6B96711D-51D6-46D0-BAF4-2EB289D309FD}" srcOrd="0" destOrd="2" presId="urn:microsoft.com/office/officeart/2005/8/layout/vList2"/>
    <dgm:cxn modelId="{DD8E3CB2-3651-426D-A0C8-F61834E6D65A}" type="presOf" srcId="{2DDA360F-BFFB-43DC-8820-32ABAE0F8349}" destId="{6B96711D-51D6-46D0-BAF4-2EB289D309FD}" srcOrd="0" destOrd="1" presId="urn:microsoft.com/office/officeart/2005/8/layout/vList2"/>
    <dgm:cxn modelId="{D26180B8-8587-4094-B55A-03787A04807A}" srcId="{AB17A360-4675-482A-B276-DC267020AF09}" destId="{C2462E0A-FC90-4880-8F67-6FEA50DC6561}" srcOrd="2" destOrd="0" parTransId="{960D7552-3F01-4DF8-A80E-EFBE5195A596}" sibTransId="{9657CE97-D09D-4E36-B3FA-6F86A6A4D2DD}"/>
    <dgm:cxn modelId="{0D6B12BD-ACDB-4852-8808-4FD851227AB4}" type="presOf" srcId="{86A4983E-DD9F-45EC-8C79-8A8B0CCCE6ED}" destId="{6B96711D-51D6-46D0-BAF4-2EB289D309FD}" srcOrd="0" destOrd="0" presId="urn:microsoft.com/office/officeart/2005/8/layout/vList2"/>
    <dgm:cxn modelId="{65B706BE-1DAD-401F-B2C9-BC0E5516C888}" srcId="{AB17A360-4675-482A-B276-DC267020AF09}" destId="{BDA728FB-4DD3-48A8-9142-E8EAD438D39C}" srcOrd="6" destOrd="0" parTransId="{017E8F31-0875-476D-BE61-6888E58A9505}" sibTransId="{0F84A231-042F-4C92-8FFC-62A0EB08A6BA}"/>
    <dgm:cxn modelId="{C4FF78CE-01CE-49D9-B68E-086F07AC1266}" type="presOf" srcId="{AB17A360-4675-482A-B276-DC267020AF09}" destId="{2B83CADA-46E7-419F-B541-C6FEE7BC6AC6}" srcOrd="0" destOrd="0" presId="urn:microsoft.com/office/officeart/2005/8/layout/vList2"/>
    <dgm:cxn modelId="{783AA1CE-442B-46D3-8E62-66D7EF8881C2}" type="presOf" srcId="{AFC36EA7-382B-4C96-8D36-E2F7E05740BE}" destId="{6B96711D-51D6-46D0-BAF4-2EB289D309FD}" srcOrd="0" destOrd="5" presId="urn:microsoft.com/office/officeart/2005/8/layout/vList2"/>
    <dgm:cxn modelId="{40D383FA-4584-4598-9F99-84118E7ED295}" srcId="{AB17A360-4675-482A-B276-DC267020AF09}" destId="{32C8B0D8-0600-465B-A0D4-0BE99F967729}" srcOrd="4" destOrd="0" parTransId="{4431C986-C740-4F17-ADF5-612E6DB9270B}" sibTransId="{D49F64ED-FFC3-425E-A74D-AE90B1BBC900}"/>
    <dgm:cxn modelId="{F73FCDBC-ADAE-4D47-AE73-3D2E4A7A1E5B}" type="presParOf" srcId="{771330EE-A29B-4A20-9005-35D9CB54E81D}" destId="{2B83CADA-46E7-419F-B541-C6FEE7BC6AC6}" srcOrd="0" destOrd="0" presId="urn:microsoft.com/office/officeart/2005/8/layout/vList2"/>
    <dgm:cxn modelId="{7D7FB97D-4390-4195-8BAD-C1D86161BC38}" type="presParOf" srcId="{771330EE-A29B-4A20-9005-35D9CB54E81D}" destId="{6B96711D-51D6-46D0-BAF4-2EB289D309F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34CB04-7985-43A3-A9CA-8239AE46FA45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C46736C-9539-4868-9AC6-0FD677B0E8CD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Join</a:t>
          </a:r>
          <a:endParaRPr lang="en-US" dirty="0"/>
        </a:p>
      </dgm:t>
    </dgm:pt>
    <dgm:pt modelId="{B212441F-5A47-484D-8BF4-0328730BC790}" type="parTrans" cxnId="{CB4479D5-E4B0-483E-A715-61A7BBFC667B}">
      <dgm:prSet/>
      <dgm:spPr/>
    </dgm:pt>
    <dgm:pt modelId="{BB678CD0-7FAA-4A68-B86B-3938E9511E4B}" type="sibTrans" cxnId="{CB4479D5-E4B0-483E-A715-61A7BBFC667B}">
      <dgm:prSet/>
      <dgm:spPr/>
    </dgm:pt>
    <dgm:pt modelId="{8F307D0D-D807-45CD-97EA-3A64BE138613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Students Demand Action</a:t>
          </a:r>
          <a:endParaRPr lang="en-US" dirty="0"/>
        </a:p>
      </dgm:t>
    </dgm:pt>
    <dgm:pt modelId="{8B69CAE3-0FB5-40E3-A955-9396B05DA15F}" type="parTrans" cxnId="{29AFA250-09B7-4ABC-870D-1F97307BAE71}">
      <dgm:prSet/>
      <dgm:spPr/>
    </dgm:pt>
    <dgm:pt modelId="{B33FE32B-DEF2-4D5F-9D6D-05C15A7FEFF1}" type="sibTrans" cxnId="{29AFA250-09B7-4ABC-870D-1F97307BAE71}">
      <dgm:prSet/>
      <dgm:spPr/>
    </dgm:pt>
    <dgm:pt modelId="{92EDBC8A-6A56-40D7-B440-57FB1414C163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March for Our Lives</a:t>
          </a:r>
          <a:endParaRPr lang="en-US" dirty="0"/>
        </a:p>
      </dgm:t>
    </dgm:pt>
    <dgm:pt modelId="{070B593A-3579-4C73-B622-1D3BCA7F2BAE}" type="parTrans" cxnId="{DD9AF105-EBE8-448F-9B78-5233C46F40D2}">
      <dgm:prSet/>
      <dgm:spPr/>
    </dgm:pt>
    <dgm:pt modelId="{355099FB-4982-4D6F-A043-001AD9A53971}" type="sibTrans" cxnId="{DD9AF105-EBE8-448F-9B78-5233C46F40D2}">
      <dgm:prSet/>
      <dgm:spPr/>
    </dgm:pt>
    <dgm:pt modelId="{BA19291A-6A5B-4E4B-8DFD-603165455432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Organize</a:t>
          </a:r>
          <a:endParaRPr lang="en-US" dirty="0"/>
        </a:p>
      </dgm:t>
    </dgm:pt>
    <dgm:pt modelId="{66F25885-8DD5-4257-9D63-2FDC4CB1E621}" type="parTrans" cxnId="{00F03F82-7B85-40E0-BDC7-EE4B0EA17A3B}">
      <dgm:prSet/>
      <dgm:spPr/>
    </dgm:pt>
    <dgm:pt modelId="{463BF1E8-09FD-41DF-8B1D-39C2D4AE3B65}" type="sibTrans" cxnId="{00F03F82-7B85-40E0-BDC7-EE4B0EA17A3B}">
      <dgm:prSet/>
      <dgm:spPr/>
    </dgm:pt>
    <dgm:pt modelId="{3A0C2C14-A9F7-4875-BF5F-8A438E5C4A84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 A Student Action Group</a:t>
          </a:r>
          <a:endParaRPr lang="en-US" dirty="0"/>
        </a:p>
      </dgm:t>
    </dgm:pt>
    <dgm:pt modelId="{8E1352EE-3EDC-4417-9DA1-A1F69B5F1B5E}" type="parTrans" cxnId="{B1144E0C-508D-4431-AE5D-C664E80432FE}">
      <dgm:prSet/>
      <dgm:spPr/>
    </dgm:pt>
    <dgm:pt modelId="{A7AC6DEC-D380-4498-81E0-DF4FE4745EF4}" type="sibTrans" cxnId="{B1144E0C-508D-4431-AE5D-C664E80432FE}">
      <dgm:prSet/>
      <dgm:spPr/>
    </dgm:pt>
    <dgm:pt modelId="{14198904-B5F2-4180-82DE-BA3A00A2637B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Educate</a:t>
          </a:r>
          <a:endParaRPr lang="en-US" dirty="0"/>
        </a:p>
      </dgm:t>
    </dgm:pt>
    <dgm:pt modelId="{25743CE3-C108-42B2-8DCF-8EBB03FAF987}" type="parTrans" cxnId="{1F0DC06B-497A-41E8-A969-971925769D0F}">
      <dgm:prSet/>
      <dgm:spPr/>
    </dgm:pt>
    <dgm:pt modelId="{9704F43C-428E-480A-9017-A72E25779D42}" type="sibTrans" cxnId="{1F0DC06B-497A-41E8-A969-971925769D0F}">
      <dgm:prSet/>
      <dgm:spPr/>
    </dgm:pt>
    <dgm:pt modelId="{125F155C-7596-4D63-B16A-93DA36DCBB1F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Yourself by reading the School Safety and Secure Firearm Storage Fact Sheet</a:t>
          </a:r>
          <a:endParaRPr lang="en-US" dirty="0"/>
        </a:p>
      </dgm:t>
    </dgm:pt>
    <dgm:pt modelId="{7BC4756B-0E3D-4669-B494-6FECB9784ABA}" type="parTrans" cxnId="{EA91EF7B-D78F-4CDE-9962-B427BAD4151D}">
      <dgm:prSet/>
      <dgm:spPr/>
    </dgm:pt>
    <dgm:pt modelId="{A9A0BF04-2985-4B7D-8F3A-D457D146BFDC}" type="sibTrans" cxnId="{EA91EF7B-D78F-4CDE-9962-B427BAD4151D}">
      <dgm:prSet/>
      <dgm:spPr/>
    </dgm:pt>
    <dgm:pt modelId="{CE98A621-AC72-4D5D-912B-7B9126FE3CF9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Urge</a:t>
          </a:r>
          <a:endParaRPr lang="en-US" dirty="0"/>
        </a:p>
      </dgm:t>
    </dgm:pt>
    <dgm:pt modelId="{D654C37A-A899-48C1-98E6-B7F7B9853AC3}" type="parTrans" cxnId="{A659D513-4751-460B-8148-513D16DF8A0D}">
      <dgm:prSet/>
      <dgm:spPr/>
    </dgm:pt>
    <dgm:pt modelId="{8237C340-3D0E-4E41-BBE3-3660635AD83E}" type="sibTrans" cxnId="{A659D513-4751-460B-8148-513D16DF8A0D}">
      <dgm:prSet/>
      <dgm:spPr/>
    </dgm:pt>
    <dgm:pt modelId="{699EEC41-D868-4DD6-AB74-359A6C0B7F04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Your elected officials to Keep our Communities Safe</a:t>
          </a:r>
          <a:endParaRPr lang="en-US" dirty="0"/>
        </a:p>
      </dgm:t>
    </dgm:pt>
    <dgm:pt modelId="{B146AD5C-677A-4A06-8E0A-5B0E23B2A8E2}" type="parTrans" cxnId="{988D1250-3491-4E68-BF82-9AA7E7913C30}">
      <dgm:prSet/>
      <dgm:spPr/>
    </dgm:pt>
    <dgm:pt modelId="{7595476E-64DF-4710-8510-52C2925828E3}" type="sibTrans" cxnId="{988D1250-3491-4E68-BF82-9AA7E7913C30}">
      <dgm:prSet/>
      <dgm:spPr/>
    </dgm:pt>
    <dgm:pt modelId="{147291FB-CD2F-4B07-8CB0-7FCFD2753DF0}" type="pres">
      <dgm:prSet presAssocID="{A934CB04-7985-43A3-A9CA-8239AE46FA45}" presName="linear" presStyleCnt="0">
        <dgm:presLayoutVars>
          <dgm:dir/>
          <dgm:animLvl val="lvl"/>
          <dgm:resizeHandles val="exact"/>
        </dgm:presLayoutVars>
      </dgm:prSet>
      <dgm:spPr/>
    </dgm:pt>
    <dgm:pt modelId="{BCA994B1-4ED9-4492-BC1F-AE14DA9D84AC}" type="pres">
      <dgm:prSet presAssocID="{EC46736C-9539-4868-9AC6-0FD677B0E8CD}" presName="parentLin" presStyleCnt="0"/>
      <dgm:spPr/>
    </dgm:pt>
    <dgm:pt modelId="{FCA6630E-9D2C-4598-B760-49057440DFB3}" type="pres">
      <dgm:prSet presAssocID="{EC46736C-9539-4868-9AC6-0FD677B0E8CD}" presName="parentLeftMargin" presStyleLbl="node1" presStyleIdx="0" presStyleCnt="4"/>
      <dgm:spPr/>
    </dgm:pt>
    <dgm:pt modelId="{CDBFA5A0-4284-4353-9BFA-74786B02DB98}" type="pres">
      <dgm:prSet presAssocID="{EC46736C-9539-4868-9AC6-0FD677B0E8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39E639-CC4D-45F7-BCDF-C06D1CA78F3E}" type="pres">
      <dgm:prSet presAssocID="{EC46736C-9539-4868-9AC6-0FD677B0E8CD}" presName="negativeSpace" presStyleCnt="0"/>
      <dgm:spPr/>
    </dgm:pt>
    <dgm:pt modelId="{D76A7A7B-9102-4039-A69B-4F2AD333D6A3}" type="pres">
      <dgm:prSet presAssocID="{EC46736C-9539-4868-9AC6-0FD677B0E8CD}" presName="childText" presStyleLbl="conFgAcc1" presStyleIdx="0" presStyleCnt="4">
        <dgm:presLayoutVars>
          <dgm:bulletEnabled val="1"/>
        </dgm:presLayoutVars>
      </dgm:prSet>
      <dgm:spPr/>
    </dgm:pt>
    <dgm:pt modelId="{0633B3AF-0C20-4CE9-B770-4B957E52F466}" type="pres">
      <dgm:prSet presAssocID="{BB678CD0-7FAA-4A68-B86B-3938E9511E4B}" presName="spaceBetweenRectangles" presStyleCnt="0"/>
      <dgm:spPr/>
    </dgm:pt>
    <dgm:pt modelId="{C1BC141F-E2DF-4618-90B0-7D1B2E09C4E0}" type="pres">
      <dgm:prSet presAssocID="{BA19291A-6A5B-4E4B-8DFD-603165455432}" presName="parentLin" presStyleCnt="0"/>
      <dgm:spPr/>
    </dgm:pt>
    <dgm:pt modelId="{4F58D1B5-FDAE-4E31-B7AA-9422F10FED26}" type="pres">
      <dgm:prSet presAssocID="{BA19291A-6A5B-4E4B-8DFD-603165455432}" presName="parentLeftMargin" presStyleLbl="node1" presStyleIdx="0" presStyleCnt="4"/>
      <dgm:spPr/>
    </dgm:pt>
    <dgm:pt modelId="{BCB87EDB-BEF2-499B-9413-43F5A519C836}" type="pres">
      <dgm:prSet presAssocID="{BA19291A-6A5B-4E4B-8DFD-6031654554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649DAE-6959-400F-8A97-567BF1245DEA}" type="pres">
      <dgm:prSet presAssocID="{BA19291A-6A5B-4E4B-8DFD-603165455432}" presName="negativeSpace" presStyleCnt="0"/>
      <dgm:spPr/>
    </dgm:pt>
    <dgm:pt modelId="{0A3A76B5-9B4D-4CAA-AE30-A3406AE66148}" type="pres">
      <dgm:prSet presAssocID="{BA19291A-6A5B-4E4B-8DFD-603165455432}" presName="childText" presStyleLbl="conFgAcc1" presStyleIdx="1" presStyleCnt="4">
        <dgm:presLayoutVars>
          <dgm:bulletEnabled val="1"/>
        </dgm:presLayoutVars>
      </dgm:prSet>
      <dgm:spPr/>
    </dgm:pt>
    <dgm:pt modelId="{5299C422-5DE8-4C26-9B2C-2212F395B7D3}" type="pres">
      <dgm:prSet presAssocID="{463BF1E8-09FD-41DF-8B1D-39C2D4AE3B65}" presName="spaceBetweenRectangles" presStyleCnt="0"/>
      <dgm:spPr/>
    </dgm:pt>
    <dgm:pt modelId="{B48A7468-C074-4161-8BDD-B376EE20665B}" type="pres">
      <dgm:prSet presAssocID="{14198904-B5F2-4180-82DE-BA3A00A2637B}" presName="parentLin" presStyleCnt="0"/>
      <dgm:spPr/>
    </dgm:pt>
    <dgm:pt modelId="{DBF883DC-877D-4E51-936C-721C8FCD3A9D}" type="pres">
      <dgm:prSet presAssocID="{14198904-B5F2-4180-82DE-BA3A00A2637B}" presName="parentLeftMargin" presStyleLbl="node1" presStyleIdx="1" presStyleCnt="4"/>
      <dgm:spPr/>
    </dgm:pt>
    <dgm:pt modelId="{01B15F7E-13E3-43E6-84C3-70A38A6345E9}" type="pres">
      <dgm:prSet presAssocID="{14198904-B5F2-4180-82DE-BA3A00A263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23BF31-3CA5-4426-9E39-D8814EAE0B00}" type="pres">
      <dgm:prSet presAssocID="{14198904-B5F2-4180-82DE-BA3A00A2637B}" presName="negativeSpace" presStyleCnt="0"/>
      <dgm:spPr/>
    </dgm:pt>
    <dgm:pt modelId="{DFB082E6-BBCF-4F7C-8564-35F30C89EFCB}" type="pres">
      <dgm:prSet presAssocID="{14198904-B5F2-4180-82DE-BA3A00A2637B}" presName="childText" presStyleLbl="conFgAcc1" presStyleIdx="2" presStyleCnt="4">
        <dgm:presLayoutVars>
          <dgm:bulletEnabled val="1"/>
        </dgm:presLayoutVars>
      </dgm:prSet>
      <dgm:spPr/>
    </dgm:pt>
    <dgm:pt modelId="{EDAFCDCD-62B9-4C0C-B958-009D3B48D56B}" type="pres">
      <dgm:prSet presAssocID="{9704F43C-428E-480A-9017-A72E25779D42}" presName="spaceBetweenRectangles" presStyleCnt="0"/>
      <dgm:spPr/>
    </dgm:pt>
    <dgm:pt modelId="{85B08AF0-5B1E-4A7A-B476-D83B0EB03146}" type="pres">
      <dgm:prSet presAssocID="{CE98A621-AC72-4D5D-912B-7B9126FE3CF9}" presName="parentLin" presStyleCnt="0"/>
      <dgm:spPr/>
    </dgm:pt>
    <dgm:pt modelId="{FA708379-82A1-481F-B83B-96B141F4544A}" type="pres">
      <dgm:prSet presAssocID="{CE98A621-AC72-4D5D-912B-7B9126FE3CF9}" presName="parentLeftMargin" presStyleLbl="node1" presStyleIdx="2" presStyleCnt="4"/>
      <dgm:spPr/>
    </dgm:pt>
    <dgm:pt modelId="{B199DF4C-10DC-4D13-8B4C-B9F072D529B5}" type="pres">
      <dgm:prSet presAssocID="{CE98A621-AC72-4D5D-912B-7B9126FE3CF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7B0426C-15E9-4179-A0BA-230158F146CF}" type="pres">
      <dgm:prSet presAssocID="{CE98A621-AC72-4D5D-912B-7B9126FE3CF9}" presName="negativeSpace" presStyleCnt="0"/>
      <dgm:spPr/>
    </dgm:pt>
    <dgm:pt modelId="{988F830A-2FA2-4195-A710-424D35D72965}" type="pres">
      <dgm:prSet presAssocID="{CE98A621-AC72-4D5D-912B-7B9126FE3C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7A2903-E887-43E3-A1F4-C6358289FECF}" type="presOf" srcId="{3A0C2C14-A9F7-4875-BF5F-8A438E5C4A84}" destId="{0A3A76B5-9B4D-4CAA-AE30-A3406AE66148}" srcOrd="0" destOrd="0" presId="urn:microsoft.com/office/officeart/2005/8/layout/list1"/>
    <dgm:cxn modelId="{DD9AF105-EBE8-448F-9B78-5233C46F40D2}" srcId="{EC46736C-9539-4868-9AC6-0FD677B0E8CD}" destId="{92EDBC8A-6A56-40D7-B440-57FB1414C163}" srcOrd="1" destOrd="0" parTransId="{070B593A-3579-4C73-B622-1D3BCA7F2BAE}" sibTransId="{355099FB-4982-4D6F-A043-001AD9A53971}"/>
    <dgm:cxn modelId="{B1144E0C-508D-4431-AE5D-C664E80432FE}" srcId="{BA19291A-6A5B-4E4B-8DFD-603165455432}" destId="{3A0C2C14-A9F7-4875-BF5F-8A438E5C4A84}" srcOrd="0" destOrd="0" parTransId="{8E1352EE-3EDC-4417-9DA1-A1F69B5F1B5E}" sibTransId="{A7AC6DEC-D380-4498-81E0-DF4FE4745EF4}"/>
    <dgm:cxn modelId="{A659D513-4751-460B-8148-513D16DF8A0D}" srcId="{A934CB04-7985-43A3-A9CA-8239AE46FA45}" destId="{CE98A621-AC72-4D5D-912B-7B9126FE3CF9}" srcOrd="3" destOrd="0" parTransId="{D654C37A-A899-48C1-98E6-B7F7B9853AC3}" sibTransId="{8237C340-3D0E-4E41-BBE3-3660635AD83E}"/>
    <dgm:cxn modelId="{F3937920-4EF2-42D2-82AC-360D839C330E}" type="presOf" srcId="{A934CB04-7985-43A3-A9CA-8239AE46FA45}" destId="{147291FB-CD2F-4B07-8CB0-7FCFD2753DF0}" srcOrd="0" destOrd="0" presId="urn:microsoft.com/office/officeart/2005/8/layout/list1"/>
    <dgm:cxn modelId="{1F0DC06B-497A-41E8-A969-971925769D0F}" srcId="{A934CB04-7985-43A3-A9CA-8239AE46FA45}" destId="{14198904-B5F2-4180-82DE-BA3A00A2637B}" srcOrd="2" destOrd="0" parTransId="{25743CE3-C108-42B2-8DCF-8EBB03FAF987}" sibTransId="{9704F43C-428E-480A-9017-A72E25779D42}"/>
    <dgm:cxn modelId="{988D1250-3491-4E68-BF82-9AA7E7913C30}" srcId="{CE98A621-AC72-4D5D-912B-7B9126FE3CF9}" destId="{699EEC41-D868-4DD6-AB74-359A6C0B7F04}" srcOrd="0" destOrd="0" parTransId="{B146AD5C-677A-4A06-8E0A-5B0E23B2A8E2}" sibTransId="{7595476E-64DF-4710-8510-52C2925828E3}"/>
    <dgm:cxn modelId="{29AFA250-09B7-4ABC-870D-1F97307BAE71}" srcId="{EC46736C-9539-4868-9AC6-0FD677B0E8CD}" destId="{8F307D0D-D807-45CD-97EA-3A64BE138613}" srcOrd="0" destOrd="0" parTransId="{8B69CAE3-0FB5-40E3-A955-9396B05DA15F}" sibTransId="{B33FE32B-DEF2-4D5F-9D6D-05C15A7FEFF1}"/>
    <dgm:cxn modelId="{3E138C73-0C58-44B3-84A8-6ECA0DAF4EDE}" type="presOf" srcId="{14198904-B5F2-4180-82DE-BA3A00A2637B}" destId="{DBF883DC-877D-4E51-936C-721C8FCD3A9D}" srcOrd="0" destOrd="0" presId="urn:microsoft.com/office/officeart/2005/8/layout/list1"/>
    <dgm:cxn modelId="{D5B94554-AB0D-4CE8-893B-EF5E26D29EA3}" type="presOf" srcId="{EC46736C-9539-4868-9AC6-0FD677B0E8CD}" destId="{CDBFA5A0-4284-4353-9BFA-74786B02DB98}" srcOrd="1" destOrd="0" presId="urn:microsoft.com/office/officeart/2005/8/layout/list1"/>
    <dgm:cxn modelId="{068E6D58-A65C-455D-8E7F-70EFC85F22A4}" type="presOf" srcId="{699EEC41-D868-4DD6-AB74-359A6C0B7F04}" destId="{988F830A-2FA2-4195-A710-424D35D72965}" srcOrd="0" destOrd="0" presId="urn:microsoft.com/office/officeart/2005/8/layout/list1"/>
    <dgm:cxn modelId="{EA91EF7B-D78F-4CDE-9962-B427BAD4151D}" srcId="{14198904-B5F2-4180-82DE-BA3A00A2637B}" destId="{125F155C-7596-4D63-B16A-93DA36DCBB1F}" srcOrd="0" destOrd="0" parTransId="{7BC4756B-0E3D-4669-B494-6FECB9784ABA}" sibTransId="{A9A0BF04-2985-4B7D-8F3A-D457D146BFDC}"/>
    <dgm:cxn modelId="{68C4B27D-C688-4330-8C7E-0009F627B26A}" type="presOf" srcId="{BA19291A-6A5B-4E4B-8DFD-603165455432}" destId="{BCB87EDB-BEF2-499B-9413-43F5A519C836}" srcOrd="1" destOrd="0" presId="urn:microsoft.com/office/officeart/2005/8/layout/list1"/>
    <dgm:cxn modelId="{00F03F82-7B85-40E0-BDC7-EE4B0EA17A3B}" srcId="{A934CB04-7985-43A3-A9CA-8239AE46FA45}" destId="{BA19291A-6A5B-4E4B-8DFD-603165455432}" srcOrd="1" destOrd="0" parTransId="{66F25885-8DD5-4257-9D63-2FDC4CB1E621}" sibTransId="{463BF1E8-09FD-41DF-8B1D-39C2D4AE3B65}"/>
    <dgm:cxn modelId="{8955038B-BE30-41C2-B71D-905667CD892D}" type="presOf" srcId="{14198904-B5F2-4180-82DE-BA3A00A2637B}" destId="{01B15F7E-13E3-43E6-84C3-70A38A6345E9}" srcOrd="1" destOrd="0" presId="urn:microsoft.com/office/officeart/2005/8/layout/list1"/>
    <dgm:cxn modelId="{7F247F8B-4519-4CF8-985E-FC7F1104B06B}" type="presOf" srcId="{92EDBC8A-6A56-40D7-B440-57FB1414C163}" destId="{D76A7A7B-9102-4039-A69B-4F2AD333D6A3}" srcOrd="0" destOrd="1" presId="urn:microsoft.com/office/officeart/2005/8/layout/list1"/>
    <dgm:cxn modelId="{FC379D97-6830-4761-9AE5-091E0A395B3E}" type="presOf" srcId="{CE98A621-AC72-4D5D-912B-7B9126FE3CF9}" destId="{B199DF4C-10DC-4D13-8B4C-B9F072D529B5}" srcOrd="1" destOrd="0" presId="urn:microsoft.com/office/officeart/2005/8/layout/list1"/>
    <dgm:cxn modelId="{CBB8CB98-161D-482A-95C9-A42F65C52F19}" type="presOf" srcId="{125F155C-7596-4D63-B16A-93DA36DCBB1F}" destId="{DFB082E6-BBCF-4F7C-8564-35F30C89EFCB}" srcOrd="0" destOrd="0" presId="urn:microsoft.com/office/officeart/2005/8/layout/list1"/>
    <dgm:cxn modelId="{17AA3CA8-5D12-4BFE-ADDB-307C44CA2909}" type="presOf" srcId="{EC46736C-9539-4868-9AC6-0FD677B0E8CD}" destId="{FCA6630E-9D2C-4598-B760-49057440DFB3}" srcOrd="0" destOrd="0" presId="urn:microsoft.com/office/officeart/2005/8/layout/list1"/>
    <dgm:cxn modelId="{293AA3B3-7F2D-4DB1-9F9C-8960D7950D15}" type="presOf" srcId="{8F307D0D-D807-45CD-97EA-3A64BE138613}" destId="{D76A7A7B-9102-4039-A69B-4F2AD333D6A3}" srcOrd="0" destOrd="0" presId="urn:microsoft.com/office/officeart/2005/8/layout/list1"/>
    <dgm:cxn modelId="{0A0615C9-5BDC-401D-9A0B-1B213002DF6B}" type="presOf" srcId="{BA19291A-6A5B-4E4B-8DFD-603165455432}" destId="{4F58D1B5-FDAE-4E31-B7AA-9422F10FED26}" srcOrd="0" destOrd="0" presId="urn:microsoft.com/office/officeart/2005/8/layout/list1"/>
    <dgm:cxn modelId="{CB4479D5-E4B0-483E-A715-61A7BBFC667B}" srcId="{A934CB04-7985-43A3-A9CA-8239AE46FA45}" destId="{EC46736C-9539-4868-9AC6-0FD677B0E8CD}" srcOrd="0" destOrd="0" parTransId="{B212441F-5A47-484D-8BF4-0328730BC790}" sibTransId="{BB678CD0-7FAA-4A68-B86B-3938E9511E4B}"/>
    <dgm:cxn modelId="{B210F3E3-4149-4FA7-8918-B4C1A4A8E7FC}" type="presOf" srcId="{CE98A621-AC72-4D5D-912B-7B9126FE3CF9}" destId="{FA708379-82A1-481F-B83B-96B141F4544A}" srcOrd="0" destOrd="0" presId="urn:microsoft.com/office/officeart/2005/8/layout/list1"/>
    <dgm:cxn modelId="{842B8FE6-B866-48C3-91AA-5FAD1422F5AD}" type="presParOf" srcId="{147291FB-CD2F-4B07-8CB0-7FCFD2753DF0}" destId="{BCA994B1-4ED9-4492-BC1F-AE14DA9D84AC}" srcOrd="0" destOrd="0" presId="urn:microsoft.com/office/officeart/2005/8/layout/list1"/>
    <dgm:cxn modelId="{244038A1-9D72-468A-AC52-CFBA985E787B}" type="presParOf" srcId="{BCA994B1-4ED9-4492-BC1F-AE14DA9D84AC}" destId="{FCA6630E-9D2C-4598-B760-49057440DFB3}" srcOrd="0" destOrd="0" presId="urn:microsoft.com/office/officeart/2005/8/layout/list1"/>
    <dgm:cxn modelId="{B7C3276C-9A02-4B8F-8CB9-C4EAEA6562A9}" type="presParOf" srcId="{BCA994B1-4ED9-4492-BC1F-AE14DA9D84AC}" destId="{CDBFA5A0-4284-4353-9BFA-74786B02DB98}" srcOrd="1" destOrd="0" presId="urn:microsoft.com/office/officeart/2005/8/layout/list1"/>
    <dgm:cxn modelId="{27740AE0-9896-4DE1-AFCF-6289D6E0F92E}" type="presParOf" srcId="{147291FB-CD2F-4B07-8CB0-7FCFD2753DF0}" destId="{7439E639-CC4D-45F7-BCDF-C06D1CA78F3E}" srcOrd="1" destOrd="0" presId="urn:microsoft.com/office/officeart/2005/8/layout/list1"/>
    <dgm:cxn modelId="{0CFC761E-72D7-4C89-B009-7ECC05E74946}" type="presParOf" srcId="{147291FB-CD2F-4B07-8CB0-7FCFD2753DF0}" destId="{D76A7A7B-9102-4039-A69B-4F2AD333D6A3}" srcOrd="2" destOrd="0" presId="urn:microsoft.com/office/officeart/2005/8/layout/list1"/>
    <dgm:cxn modelId="{F86FCB94-DA3A-4D3A-9C6A-BCFF74600221}" type="presParOf" srcId="{147291FB-CD2F-4B07-8CB0-7FCFD2753DF0}" destId="{0633B3AF-0C20-4CE9-B770-4B957E52F466}" srcOrd="3" destOrd="0" presId="urn:microsoft.com/office/officeart/2005/8/layout/list1"/>
    <dgm:cxn modelId="{06DC2921-9108-4A1F-9730-FF039CFC7FAD}" type="presParOf" srcId="{147291FB-CD2F-4B07-8CB0-7FCFD2753DF0}" destId="{C1BC141F-E2DF-4618-90B0-7D1B2E09C4E0}" srcOrd="4" destOrd="0" presId="urn:microsoft.com/office/officeart/2005/8/layout/list1"/>
    <dgm:cxn modelId="{ABA735CE-A5AD-4DB8-BC54-85F2A5D7A881}" type="presParOf" srcId="{C1BC141F-E2DF-4618-90B0-7D1B2E09C4E0}" destId="{4F58D1B5-FDAE-4E31-B7AA-9422F10FED26}" srcOrd="0" destOrd="0" presId="urn:microsoft.com/office/officeart/2005/8/layout/list1"/>
    <dgm:cxn modelId="{E0CD3B45-7028-4D73-8CCA-92111B5C03BD}" type="presParOf" srcId="{C1BC141F-E2DF-4618-90B0-7D1B2E09C4E0}" destId="{BCB87EDB-BEF2-499B-9413-43F5A519C836}" srcOrd="1" destOrd="0" presId="urn:microsoft.com/office/officeart/2005/8/layout/list1"/>
    <dgm:cxn modelId="{99EFD272-D9B5-46FD-B84E-50539798FFDE}" type="presParOf" srcId="{147291FB-CD2F-4B07-8CB0-7FCFD2753DF0}" destId="{F5649DAE-6959-400F-8A97-567BF1245DEA}" srcOrd="5" destOrd="0" presId="urn:microsoft.com/office/officeart/2005/8/layout/list1"/>
    <dgm:cxn modelId="{8A061736-5619-42B3-AE48-4F1CD549E74F}" type="presParOf" srcId="{147291FB-CD2F-4B07-8CB0-7FCFD2753DF0}" destId="{0A3A76B5-9B4D-4CAA-AE30-A3406AE66148}" srcOrd="6" destOrd="0" presId="urn:microsoft.com/office/officeart/2005/8/layout/list1"/>
    <dgm:cxn modelId="{299AB636-80B3-4E77-80E7-A2A9FFE8A273}" type="presParOf" srcId="{147291FB-CD2F-4B07-8CB0-7FCFD2753DF0}" destId="{5299C422-5DE8-4C26-9B2C-2212F395B7D3}" srcOrd="7" destOrd="0" presId="urn:microsoft.com/office/officeart/2005/8/layout/list1"/>
    <dgm:cxn modelId="{05792533-F66C-4DD8-878E-1FCCF9962884}" type="presParOf" srcId="{147291FB-CD2F-4B07-8CB0-7FCFD2753DF0}" destId="{B48A7468-C074-4161-8BDD-B376EE20665B}" srcOrd="8" destOrd="0" presId="urn:microsoft.com/office/officeart/2005/8/layout/list1"/>
    <dgm:cxn modelId="{D60C2108-5179-4725-934F-F261F6BB0DEE}" type="presParOf" srcId="{B48A7468-C074-4161-8BDD-B376EE20665B}" destId="{DBF883DC-877D-4E51-936C-721C8FCD3A9D}" srcOrd="0" destOrd="0" presId="urn:microsoft.com/office/officeart/2005/8/layout/list1"/>
    <dgm:cxn modelId="{9AE93B0E-E6E5-44CA-959A-8BAFC33EC813}" type="presParOf" srcId="{B48A7468-C074-4161-8BDD-B376EE20665B}" destId="{01B15F7E-13E3-43E6-84C3-70A38A6345E9}" srcOrd="1" destOrd="0" presId="urn:microsoft.com/office/officeart/2005/8/layout/list1"/>
    <dgm:cxn modelId="{1BAFA9C7-F928-4D12-8EE6-D2B5C78B5959}" type="presParOf" srcId="{147291FB-CD2F-4B07-8CB0-7FCFD2753DF0}" destId="{DD23BF31-3CA5-4426-9E39-D8814EAE0B00}" srcOrd="9" destOrd="0" presId="urn:microsoft.com/office/officeart/2005/8/layout/list1"/>
    <dgm:cxn modelId="{AFE3D946-D4F3-4621-8979-E5FB03EFC0C5}" type="presParOf" srcId="{147291FB-CD2F-4B07-8CB0-7FCFD2753DF0}" destId="{DFB082E6-BBCF-4F7C-8564-35F30C89EFCB}" srcOrd="10" destOrd="0" presId="urn:microsoft.com/office/officeart/2005/8/layout/list1"/>
    <dgm:cxn modelId="{F5246A53-FEDD-400B-8408-856EC30E9DC5}" type="presParOf" srcId="{147291FB-CD2F-4B07-8CB0-7FCFD2753DF0}" destId="{EDAFCDCD-62B9-4C0C-B958-009D3B48D56B}" srcOrd="11" destOrd="0" presId="urn:microsoft.com/office/officeart/2005/8/layout/list1"/>
    <dgm:cxn modelId="{EAA4CD67-8482-4B64-99D2-D1E239877805}" type="presParOf" srcId="{147291FB-CD2F-4B07-8CB0-7FCFD2753DF0}" destId="{85B08AF0-5B1E-4A7A-B476-D83B0EB03146}" srcOrd="12" destOrd="0" presId="urn:microsoft.com/office/officeart/2005/8/layout/list1"/>
    <dgm:cxn modelId="{7150BB86-8581-4EEE-A0BC-0711EC93615C}" type="presParOf" srcId="{85B08AF0-5B1E-4A7A-B476-D83B0EB03146}" destId="{FA708379-82A1-481F-B83B-96B141F4544A}" srcOrd="0" destOrd="0" presId="urn:microsoft.com/office/officeart/2005/8/layout/list1"/>
    <dgm:cxn modelId="{79C5F557-3564-4D42-8941-164DF84962EA}" type="presParOf" srcId="{85B08AF0-5B1E-4A7A-B476-D83B0EB03146}" destId="{B199DF4C-10DC-4D13-8B4C-B9F072D529B5}" srcOrd="1" destOrd="0" presId="urn:microsoft.com/office/officeart/2005/8/layout/list1"/>
    <dgm:cxn modelId="{A1D231B1-262D-4D44-BE94-359F22674A4B}" type="presParOf" srcId="{147291FB-CD2F-4B07-8CB0-7FCFD2753DF0}" destId="{57B0426C-15E9-4179-A0BA-230158F146CF}" srcOrd="13" destOrd="0" presId="urn:microsoft.com/office/officeart/2005/8/layout/list1"/>
    <dgm:cxn modelId="{305EE139-7162-441A-AA40-68392737C622}" type="presParOf" srcId="{147291FB-CD2F-4B07-8CB0-7FCFD2753DF0}" destId="{988F830A-2FA2-4195-A710-424D35D729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D8DE00-2420-4050-BFF0-89A69FB416D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486A5D-DA77-47E3-AEE9-1351D432BA55}">
      <dgm:prSet/>
      <dgm:spPr/>
      <dgm:t>
        <a:bodyPr/>
        <a:lstStyle/>
        <a:p>
          <a:pPr>
            <a:defRPr cap="all"/>
          </a:pPr>
          <a:r>
            <a:rPr lang="en-US"/>
            <a:t>Share on social media</a:t>
          </a:r>
        </a:p>
      </dgm:t>
    </dgm:pt>
    <dgm:pt modelId="{E9AE5F2E-89F3-496C-BA98-2372C225D449}" type="parTrans" cxnId="{BB3C2FBC-4824-413A-A520-81995611FFA5}">
      <dgm:prSet/>
      <dgm:spPr/>
      <dgm:t>
        <a:bodyPr/>
        <a:lstStyle/>
        <a:p>
          <a:endParaRPr lang="en-US"/>
        </a:p>
      </dgm:t>
    </dgm:pt>
    <dgm:pt modelId="{E2DB2F2E-ED10-4A42-9B67-2F289B6C4C3A}" type="sibTrans" cxnId="{BB3C2FBC-4824-413A-A520-81995611FFA5}">
      <dgm:prSet/>
      <dgm:spPr/>
      <dgm:t>
        <a:bodyPr/>
        <a:lstStyle/>
        <a:p>
          <a:endParaRPr lang="en-US"/>
        </a:p>
      </dgm:t>
    </dgm:pt>
    <dgm:pt modelId="{A2210DCE-3551-4668-8FC2-189A6CC2E2C1}">
      <dgm:prSet/>
      <dgm:spPr/>
      <dgm:t>
        <a:bodyPr/>
        <a:lstStyle/>
        <a:p>
          <a:pPr>
            <a:defRPr cap="all"/>
          </a:pPr>
          <a:r>
            <a:rPr lang="en-US"/>
            <a:t>Create a wear orange image</a:t>
          </a:r>
        </a:p>
      </dgm:t>
    </dgm:pt>
    <dgm:pt modelId="{A1CB5BF3-FC39-47A0-8B91-08D917A4D92B}" type="parTrans" cxnId="{979CA2CF-66C0-4E61-AED6-CBF162EFAC16}">
      <dgm:prSet/>
      <dgm:spPr/>
      <dgm:t>
        <a:bodyPr/>
        <a:lstStyle/>
        <a:p>
          <a:endParaRPr lang="en-US"/>
        </a:p>
      </dgm:t>
    </dgm:pt>
    <dgm:pt modelId="{278CDC4C-E9FB-411C-AEC6-901E9D21BA3B}" type="sibTrans" cxnId="{979CA2CF-66C0-4E61-AED6-CBF162EFAC16}">
      <dgm:prSet/>
      <dgm:spPr/>
      <dgm:t>
        <a:bodyPr/>
        <a:lstStyle/>
        <a:p>
          <a:endParaRPr lang="en-US"/>
        </a:p>
      </dgm:t>
    </dgm:pt>
    <dgm:pt modelId="{31978CC2-5C1C-469F-9CBD-834EF60DD2D6}">
      <dgm:prSet/>
      <dgm:spPr/>
      <dgm:t>
        <a:bodyPr/>
        <a:lstStyle/>
        <a:p>
          <a:pPr>
            <a:defRPr cap="all"/>
          </a:pPr>
          <a:r>
            <a:rPr lang="en-US"/>
            <a:t>Request an orange graduation honor cord</a:t>
          </a:r>
        </a:p>
      </dgm:t>
    </dgm:pt>
    <dgm:pt modelId="{C5FFA95D-CA70-4369-9ED9-8D3C8F11291C}" type="parTrans" cxnId="{E47B3B29-9769-4E8A-9C82-7C780F3A705E}">
      <dgm:prSet/>
      <dgm:spPr/>
      <dgm:t>
        <a:bodyPr/>
        <a:lstStyle/>
        <a:p>
          <a:endParaRPr lang="en-US"/>
        </a:p>
      </dgm:t>
    </dgm:pt>
    <dgm:pt modelId="{8471EB98-DDA8-4214-A39D-8DFDA3E768F7}" type="sibTrans" cxnId="{E47B3B29-9769-4E8A-9C82-7C780F3A705E}">
      <dgm:prSet/>
      <dgm:spPr/>
      <dgm:t>
        <a:bodyPr/>
        <a:lstStyle/>
        <a:p>
          <a:endParaRPr lang="en-US"/>
        </a:p>
      </dgm:t>
    </dgm:pt>
    <dgm:pt modelId="{AEE76AC4-4027-44EE-8E82-8F550B85CA37}">
      <dgm:prSet/>
      <dgm:spPr/>
      <dgm:t>
        <a:bodyPr/>
        <a:lstStyle/>
        <a:p>
          <a:pPr>
            <a:defRPr cap="all"/>
          </a:pPr>
          <a:r>
            <a:rPr lang="en-US"/>
            <a:t>Use the coloring pages</a:t>
          </a:r>
        </a:p>
      </dgm:t>
    </dgm:pt>
    <dgm:pt modelId="{E06F8A74-C912-4D9C-9121-5C726F7FB087}" type="parTrans" cxnId="{1AD89FE4-E91D-4380-AA4A-4353953AA0B9}">
      <dgm:prSet/>
      <dgm:spPr/>
      <dgm:t>
        <a:bodyPr/>
        <a:lstStyle/>
        <a:p>
          <a:endParaRPr lang="en-US"/>
        </a:p>
      </dgm:t>
    </dgm:pt>
    <dgm:pt modelId="{ADF941D6-1B70-4E7E-9EA4-964C5BDFD3E3}" type="sibTrans" cxnId="{1AD89FE4-E91D-4380-AA4A-4353953AA0B9}">
      <dgm:prSet/>
      <dgm:spPr/>
      <dgm:t>
        <a:bodyPr/>
        <a:lstStyle/>
        <a:p>
          <a:endParaRPr lang="en-US"/>
        </a:p>
      </dgm:t>
    </dgm:pt>
    <dgm:pt modelId="{0F0110F5-5E53-4D38-8995-CB330A7FDC92}" type="pres">
      <dgm:prSet presAssocID="{86D8DE00-2420-4050-BFF0-89A69FB416DB}" presName="root" presStyleCnt="0">
        <dgm:presLayoutVars>
          <dgm:dir/>
          <dgm:resizeHandles val="exact"/>
        </dgm:presLayoutVars>
      </dgm:prSet>
      <dgm:spPr/>
    </dgm:pt>
    <dgm:pt modelId="{514DB962-3D69-4E3D-B00B-09BE775BD07B}" type="pres">
      <dgm:prSet presAssocID="{A9486A5D-DA77-47E3-AEE9-1351D432BA55}" presName="compNode" presStyleCnt="0"/>
      <dgm:spPr/>
    </dgm:pt>
    <dgm:pt modelId="{C9F6BE51-F805-455B-B2EE-2CE8E3507BBB}" type="pres">
      <dgm:prSet presAssocID="{A9486A5D-DA77-47E3-AEE9-1351D432BA55}" presName="iconBgRect" presStyleLbl="bgShp" presStyleIdx="0" presStyleCnt="4"/>
      <dgm:spPr/>
    </dgm:pt>
    <dgm:pt modelId="{D57A2110-0114-49CA-B98A-C0D3EA544DD9}" type="pres">
      <dgm:prSet presAssocID="{A9486A5D-DA77-47E3-AEE9-1351D432BA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57A2521-603D-495B-91E4-0B9EFB2BA981}" type="pres">
      <dgm:prSet presAssocID="{A9486A5D-DA77-47E3-AEE9-1351D432BA55}" presName="spaceRect" presStyleCnt="0"/>
      <dgm:spPr/>
    </dgm:pt>
    <dgm:pt modelId="{9B035B47-F2B9-4A05-847A-B5BF3633F82B}" type="pres">
      <dgm:prSet presAssocID="{A9486A5D-DA77-47E3-AEE9-1351D432BA55}" presName="textRect" presStyleLbl="revTx" presStyleIdx="0" presStyleCnt="4">
        <dgm:presLayoutVars>
          <dgm:chMax val="1"/>
          <dgm:chPref val="1"/>
        </dgm:presLayoutVars>
      </dgm:prSet>
      <dgm:spPr/>
    </dgm:pt>
    <dgm:pt modelId="{508442D5-BD48-471D-9828-472A5F13FB00}" type="pres">
      <dgm:prSet presAssocID="{E2DB2F2E-ED10-4A42-9B67-2F289B6C4C3A}" presName="sibTrans" presStyleCnt="0"/>
      <dgm:spPr/>
    </dgm:pt>
    <dgm:pt modelId="{1078C180-877B-4511-BB6B-E424F5B2EB1B}" type="pres">
      <dgm:prSet presAssocID="{A2210DCE-3551-4668-8FC2-189A6CC2E2C1}" presName="compNode" presStyleCnt="0"/>
      <dgm:spPr/>
    </dgm:pt>
    <dgm:pt modelId="{9B055A00-E9FB-427D-BB25-9AE9F78A6338}" type="pres">
      <dgm:prSet presAssocID="{A2210DCE-3551-4668-8FC2-189A6CC2E2C1}" presName="iconBgRect" presStyleLbl="bgShp" presStyleIdx="1" presStyleCnt="4"/>
      <dgm:spPr/>
    </dgm:pt>
    <dgm:pt modelId="{DBE016A3-40C3-4099-B83B-C1B06DD1D7A7}" type="pres">
      <dgm:prSet presAssocID="{A2210DCE-3551-4668-8FC2-189A6CC2E2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D6D465-7939-45FB-98E5-93B49070AE34}" type="pres">
      <dgm:prSet presAssocID="{A2210DCE-3551-4668-8FC2-189A6CC2E2C1}" presName="spaceRect" presStyleCnt="0"/>
      <dgm:spPr/>
    </dgm:pt>
    <dgm:pt modelId="{66342BD5-1F7C-41DC-9E15-928C65B13437}" type="pres">
      <dgm:prSet presAssocID="{A2210DCE-3551-4668-8FC2-189A6CC2E2C1}" presName="textRect" presStyleLbl="revTx" presStyleIdx="1" presStyleCnt="4">
        <dgm:presLayoutVars>
          <dgm:chMax val="1"/>
          <dgm:chPref val="1"/>
        </dgm:presLayoutVars>
      </dgm:prSet>
      <dgm:spPr/>
    </dgm:pt>
    <dgm:pt modelId="{A9719DA0-172C-42A0-A115-FA76E43C30BD}" type="pres">
      <dgm:prSet presAssocID="{278CDC4C-E9FB-411C-AEC6-901E9D21BA3B}" presName="sibTrans" presStyleCnt="0"/>
      <dgm:spPr/>
    </dgm:pt>
    <dgm:pt modelId="{2C276522-04E4-4ED5-B32C-9B20BF05239A}" type="pres">
      <dgm:prSet presAssocID="{31978CC2-5C1C-469F-9CBD-834EF60DD2D6}" presName="compNode" presStyleCnt="0"/>
      <dgm:spPr/>
    </dgm:pt>
    <dgm:pt modelId="{FE677BE2-9227-425D-94D5-29676CDED648}" type="pres">
      <dgm:prSet presAssocID="{31978CC2-5C1C-469F-9CBD-834EF60DD2D6}" presName="iconBgRect" presStyleLbl="bgShp" presStyleIdx="2" presStyleCnt="4"/>
      <dgm:spPr/>
    </dgm:pt>
    <dgm:pt modelId="{067ECE93-FBEC-45AB-BA93-20326B510F22}" type="pres">
      <dgm:prSet presAssocID="{31978CC2-5C1C-469F-9CBD-834EF60DD2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19723EBC-4E33-4464-9D1B-C0015FBB813A}" type="pres">
      <dgm:prSet presAssocID="{31978CC2-5C1C-469F-9CBD-834EF60DD2D6}" presName="spaceRect" presStyleCnt="0"/>
      <dgm:spPr/>
    </dgm:pt>
    <dgm:pt modelId="{D55B61DB-FF07-4EE4-9C6B-D039EBFC620B}" type="pres">
      <dgm:prSet presAssocID="{31978CC2-5C1C-469F-9CBD-834EF60DD2D6}" presName="textRect" presStyleLbl="revTx" presStyleIdx="2" presStyleCnt="4">
        <dgm:presLayoutVars>
          <dgm:chMax val="1"/>
          <dgm:chPref val="1"/>
        </dgm:presLayoutVars>
      </dgm:prSet>
      <dgm:spPr/>
    </dgm:pt>
    <dgm:pt modelId="{041DE68F-6065-43AE-9436-2CD38665008A}" type="pres">
      <dgm:prSet presAssocID="{8471EB98-DDA8-4214-A39D-8DFDA3E768F7}" presName="sibTrans" presStyleCnt="0"/>
      <dgm:spPr/>
    </dgm:pt>
    <dgm:pt modelId="{C84F1472-53D1-45DD-827D-2884EB256425}" type="pres">
      <dgm:prSet presAssocID="{AEE76AC4-4027-44EE-8E82-8F550B85CA37}" presName="compNode" presStyleCnt="0"/>
      <dgm:spPr/>
    </dgm:pt>
    <dgm:pt modelId="{52605CBC-97B3-43C2-845B-1570758D5D5C}" type="pres">
      <dgm:prSet presAssocID="{AEE76AC4-4027-44EE-8E82-8F550B85CA37}" presName="iconBgRect" presStyleLbl="bgShp" presStyleIdx="3" presStyleCnt="4"/>
      <dgm:spPr/>
    </dgm:pt>
    <dgm:pt modelId="{6A394829-6DE2-4FC1-BC0D-0FACEBD71947}" type="pres">
      <dgm:prSet presAssocID="{AEE76AC4-4027-44EE-8E82-8F550B85CA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A085050-D871-41AD-B5AF-A00F1B3B110C}" type="pres">
      <dgm:prSet presAssocID="{AEE76AC4-4027-44EE-8E82-8F550B85CA37}" presName="spaceRect" presStyleCnt="0"/>
      <dgm:spPr/>
    </dgm:pt>
    <dgm:pt modelId="{C090B82E-08B2-4914-936A-868CFFD854E4}" type="pres">
      <dgm:prSet presAssocID="{AEE76AC4-4027-44EE-8E82-8F550B85CA3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47B3B29-9769-4E8A-9C82-7C780F3A705E}" srcId="{86D8DE00-2420-4050-BFF0-89A69FB416DB}" destId="{31978CC2-5C1C-469F-9CBD-834EF60DD2D6}" srcOrd="2" destOrd="0" parTransId="{C5FFA95D-CA70-4369-9ED9-8D3C8F11291C}" sibTransId="{8471EB98-DDA8-4214-A39D-8DFDA3E768F7}"/>
    <dgm:cxn modelId="{13A02343-7449-4381-8BE6-6FD15428A0AF}" type="presOf" srcId="{AEE76AC4-4027-44EE-8E82-8F550B85CA37}" destId="{C090B82E-08B2-4914-936A-868CFFD854E4}" srcOrd="0" destOrd="0" presId="urn:microsoft.com/office/officeart/2018/5/layout/IconCircleLabelList"/>
    <dgm:cxn modelId="{E4A7A74E-EA04-43B1-A857-D0CB0DD72176}" type="presOf" srcId="{86D8DE00-2420-4050-BFF0-89A69FB416DB}" destId="{0F0110F5-5E53-4D38-8995-CB330A7FDC92}" srcOrd="0" destOrd="0" presId="urn:microsoft.com/office/officeart/2018/5/layout/IconCircleLabelList"/>
    <dgm:cxn modelId="{3AA71A83-EE8C-4217-998F-B30F0A771AD3}" type="presOf" srcId="{A2210DCE-3551-4668-8FC2-189A6CC2E2C1}" destId="{66342BD5-1F7C-41DC-9E15-928C65B13437}" srcOrd="0" destOrd="0" presId="urn:microsoft.com/office/officeart/2018/5/layout/IconCircleLabelList"/>
    <dgm:cxn modelId="{D17103A3-C236-48B9-B47E-605BD4B9C881}" type="presOf" srcId="{A9486A5D-DA77-47E3-AEE9-1351D432BA55}" destId="{9B035B47-F2B9-4A05-847A-B5BF3633F82B}" srcOrd="0" destOrd="0" presId="urn:microsoft.com/office/officeart/2018/5/layout/IconCircleLabelList"/>
    <dgm:cxn modelId="{BB3C2FBC-4824-413A-A520-81995611FFA5}" srcId="{86D8DE00-2420-4050-BFF0-89A69FB416DB}" destId="{A9486A5D-DA77-47E3-AEE9-1351D432BA55}" srcOrd="0" destOrd="0" parTransId="{E9AE5F2E-89F3-496C-BA98-2372C225D449}" sibTransId="{E2DB2F2E-ED10-4A42-9B67-2F289B6C4C3A}"/>
    <dgm:cxn modelId="{E629EFCB-D30E-4B83-84C0-0F89012DAC29}" type="presOf" srcId="{31978CC2-5C1C-469F-9CBD-834EF60DD2D6}" destId="{D55B61DB-FF07-4EE4-9C6B-D039EBFC620B}" srcOrd="0" destOrd="0" presId="urn:microsoft.com/office/officeart/2018/5/layout/IconCircleLabelList"/>
    <dgm:cxn modelId="{979CA2CF-66C0-4E61-AED6-CBF162EFAC16}" srcId="{86D8DE00-2420-4050-BFF0-89A69FB416DB}" destId="{A2210DCE-3551-4668-8FC2-189A6CC2E2C1}" srcOrd="1" destOrd="0" parTransId="{A1CB5BF3-FC39-47A0-8B91-08D917A4D92B}" sibTransId="{278CDC4C-E9FB-411C-AEC6-901E9D21BA3B}"/>
    <dgm:cxn modelId="{1AD89FE4-E91D-4380-AA4A-4353953AA0B9}" srcId="{86D8DE00-2420-4050-BFF0-89A69FB416DB}" destId="{AEE76AC4-4027-44EE-8E82-8F550B85CA37}" srcOrd="3" destOrd="0" parTransId="{E06F8A74-C912-4D9C-9121-5C726F7FB087}" sibTransId="{ADF941D6-1B70-4E7E-9EA4-964C5BDFD3E3}"/>
    <dgm:cxn modelId="{3E63DA27-5126-428C-BC8D-54BAB4335C04}" type="presParOf" srcId="{0F0110F5-5E53-4D38-8995-CB330A7FDC92}" destId="{514DB962-3D69-4E3D-B00B-09BE775BD07B}" srcOrd="0" destOrd="0" presId="urn:microsoft.com/office/officeart/2018/5/layout/IconCircleLabelList"/>
    <dgm:cxn modelId="{9B7FCAD9-762A-423D-989F-11D7443A3CD2}" type="presParOf" srcId="{514DB962-3D69-4E3D-B00B-09BE775BD07B}" destId="{C9F6BE51-F805-455B-B2EE-2CE8E3507BBB}" srcOrd="0" destOrd="0" presId="urn:microsoft.com/office/officeart/2018/5/layout/IconCircleLabelList"/>
    <dgm:cxn modelId="{4BDE1BF9-8636-4A04-8A45-25CC1BFBFAF9}" type="presParOf" srcId="{514DB962-3D69-4E3D-B00B-09BE775BD07B}" destId="{D57A2110-0114-49CA-B98A-C0D3EA544DD9}" srcOrd="1" destOrd="0" presId="urn:microsoft.com/office/officeart/2018/5/layout/IconCircleLabelList"/>
    <dgm:cxn modelId="{B1B9A3D0-0CA0-4F78-B08A-33F04B83B096}" type="presParOf" srcId="{514DB962-3D69-4E3D-B00B-09BE775BD07B}" destId="{F57A2521-603D-495B-91E4-0B9EFB2BA981}" srcOrd="2" destOrd="0" presId="urn:microsoft.com/office/officeart/2018/5/layout/IconCircleLabelList"/>
    <dgm:cxn modelId="{09D835DB-2B4A-4810-B9BB-207BC4EC5662}" type="presParOf" srcId="{514DB962-3D69-4E3D-B00B-09BE775BD07B}" destId="{9B035B47-F2B9-4A05-847A-B5BF3633F82B}" srcOrd="3" destOrd="0" presId="urn:microsoft.com/office/officeart/2018/5/layout/IconCircleLabelList"/>
    <dgm:cxn modelId="{9D033074-0756-4E92-A635-8887E7DE8B44}" type="presParOf" srcId="{0F0110F5-5E53-4D38-8995-CB330A7FDC92}" destId="{508442D5-BD48-471D-9828-472A5F13FB00}" srcOrd="1" destOrd="0" presId="urn:microsoft.com/office/officeart/2018/5/layout/IconCircleLabelList"/>
    <dgm:cxn modelId="{21A50D5C-59BF-4C7D-8463-DE9A7DD15990}" type="presParOf" srcId="{0F0110F5-5E53-4D38-8995-CB330A7FDC92}" destId="{1078C180-877B-4511-BB6B-E424F5B2EB1B}" srcOrd="2" destOrd="0" presId="urn:microsoft.com/office/officeart/2018/5/layout/IconCircleLabelList"/>
    <dgm:cxn modelId="{F7EDB512-0988-48AF-A2B2-B9D7F13976D2}" type="presParOf" srcId="{1078C180-877B-4511-BB6B-E424F5B2EB1B}" destId="{9B055A00-E9FB-427D-BB25-9AE9F78A6338}" srcOrd="0" destOrd="0" presId="urn:microsoft.com/office/officeart/2018/5/layout/IconCircleLabelList"/>
    <dgm:cxn modelId="{6495C1EA-8D6C-4D54-BB88-76F475E8F1C2}" type="presParOf" srcId="{1078C180-877B-4511-BB6B-E424F5B2EB1B}" destId="{DBE016A3-40C3-4099-B83B-C1B06DD1D7A7}" srcOrd="1" destOrd="0" presId="urn:microsoft.com/office/officeart/2018/5/layout/IconCircleLabelList"/>
    <dgm:cxn modelId="{6BB232E9-3EE8-41AD-9FBD-8C4E9AAC258A}" type="presParOf" srcId="{1078C180-877B-4511-BB6B-E424F5B2EB1B}" destId="{B1D6D465-7939-45FB-98E5-93B49070AE34}" srcOrd="2" destOrd="0" presId="urn:microsoft.com/office/officeart/2018/5/layout/IconCircleLabelList"/>
    <dgm:cxn modelId="{9D0B6251-364D-4319-8E3F-82A63EAA7745}" type="presParOf" srcId="{1078C180-877B-4511-BB6B-E424F5B2EB1B}" destId="{66342BD5-1F7C-41DC-9E15-928C65B13437}" srcOrd="3" destOrd="0" presId="urn:microsoft.com/office/officeart/2018/5/layout/IconCircleLabelList"/>
    <dgm:cxn modelId="{A6DFF58E-1E61-4DBC-909B-6B92772AC647}" type="presParOf" srcId="{0F0110F5-5E53-4D38-8995-CB330A7FDC92}" destId="{A9719DA0-172C-42A0-A115-FA76E43C30BD}" srcOrd="3" destOrd="0" presId="urn:microsoft.com/office/officeart/2018/5/layout/IconCircleLabelList"/>
    <dgm:cxn modelId="{02355A6D-8AFE-474D-B88D-4BC317B353F0}" type="presParOf" srcId="{0F0110F5-5E53-4D38-8995-CB330A7FDC92}" destId="{2C276522-04E4-4ED5-B32C-9B20BF05239A}" srcOrd="4" destOrd="0" presId="urn:microsoft.com/office/officeart/2018/5/layout/IconCircleLabelList"/>
    <dgm:cxn modelId="{8C74621E-1C3C-460B-BEBB-A7F58DCB1F36}" type="presParOf" srcId="{2C276522-04E4-4ED5-B32C-9B20BF05239A}" destId="{FE677BE2-9227-425D-94D5-29676CDED648}" srcOrd="0" destOrd="0" presId="urn:microsoft.com/office/officeart/2018/5/layout/IconCircleLabelList"/>
    <dgm:cxn modelId="{0D4E5A69-9CAC-44DA-A9D4-F98D19F8345A}" type="presParOf" srcId="{2C276522-04E4-4ED5-B32C-9B20BF05239A}" destId="{067ECE93-FBEC-45AB-BA93-20326B510F22}" srcOrd="1" destOrd="0" presId="urn:microsoft.com/office/officeart/2018/5/layout/IconCircleLabelList"/>
    <dgm:cxn modelId="{CA6C1794-0D55-4C85-A47D-3E9E418DAF94}" type="presParOf" srcId="{2C276522-04E4-4ED5-B32C-9B20BF05239A}" destId="{19723EBC-4E33-4464-9D1B-C0015FBB813A}" srcOrd="2" destOrd="0" presId="urn:microsoft.com/office/officeart/2018/5/layout/IconCircleLabelList"/>
    <dgm:cxn modelId="{B065B2B8-628E-42AA-BADC-E2D5880AEDC4}" type="presParOf" srcId="{2C276522-04E4-4ED5-B32C-9B20BF05239A}" destId="{D55B61DB-FF07-4EE4-9C6B-D039EBFC620B}" srcOrd="3" destOrd="0" presId="urn:microsoft.com/office/officeart/2018/5/layout/IconCircleLabelList"/>
    <dgm:cxn modelId="{42FD5CF2-28B5-49B9-9DF5-530E2E296CC0}" type="presParOf" srcId="{0F0110F5-5E53-4D38-8995-CB330A7FDC92}" destId="{041DE68F-6065-43AE-9436-2CD38665008A}" srcOrd="5" destOrd="0" presId="urn:microsoft.com/office/officeart/2018/5/layout/IconCircleLabelList"/>
    <dgm:cxn modelId="{C7C33EF9-3628-484A-AC4D-02D1DA91A753}" type="presParOf" srcId="{0F0110F5-5E53-4D38-8995-CB330A7FDC92}" destId="{C84F1472-53D1-45DD-827D-2884EB256425}" srcOrd="6" destOrd="0" presId="urn:microsoft.com/office/officeart/2018/5/layout/IconCircleLabelList"/>
    <dgm:cxn modelId="{6D66D6B3-F691-4D49-AF16-EB56C11869F7}" type="presParOf" srcId="{C84F1472-53D1-45DD-827D-2884EB256425}" destId="{52605CBC-97B3-43C2-845B-1570758D5D5C}" srcOrd="0" destOrd="0" presId="urn:microsoft.com/office/officeart/2018/5/layout/IconCircleLabelList"/>
    <dgm:cxn modelId="{FDFBD19B-A601-4022-A999-37A88710166E}" type="presParOf" srcId="{C84F1472-53D1-45DD-827D-2884EB256425}" destId="{6A394829-6DE2-4FC1-BC0D-0FACEBD71947}" srcOrd="1" destOrd="0" presId="urn:microsoft.com/office/officeart/2018/5/layout/IconCircleLabelList"/>
    <dgm:cxn modelId="{F8CE150C-42EA-404A-A9FB-3B8F4C0C9B2B}" type="presParOf" srcId="{C84F1472-53D1-45DD-827D-2884EB256425}" destId="{2A085050-D871-41AD-B5AF-A00F1B3B110C}" srcOrd="2" destOrd="0" presId="urn:microsoft.com/office/officeart/2018/5/layout/IconCircleLabelList"/>
    <dgm:cxn modelId="{8A27227E-AF89-4E36-8B5F-58FA535C1364}" type="presParOf" srcId="{C84F1472-53D1-45DD-827D-2884EB256425}" destId="{C090B82E-08B2-4914-936A-868CFFD854E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1AD20-8790-4838-BD3C-BF556FB5C8C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9E8EC7D-4BB5-43BF-B0F4-306378810EA9}">
      <dgm:prSet/>
      <dgm:spPr/>
      <dgm:t>
        <a:bodyPr/>
        <a:lstStyle/>
        <a:p>
          <a:pPr>
            <a:defRPr cap="all"/>
          </a:pPr>
          <a:r>
            <a:rPr lang="en-US">
              <a:latin typeface="Calibri Light" panose="020F0302020204030204"/>
            </a:rPr>
            <a:t>Read</a:t>
          </a:r>
          <a:endParaRPr lang="en-US"/>
        </a:p>
      </dgm:t>
    </dgm:pt>
    <dgm:pt modelId="{BAEE00CA-7901-4E71-B9CC-A5CCF0A960E5}" type="parTrans" cxnId="{AA2A9BEE-4E95-4D1D-9A68-E8A3966DA7CE}">
      <dgm:prSet/>
      <dgm:spPr/>
      <dgm:t>
        <a:bodyPr/>
        <a:lstStyle/>
        <a:p>
          <a:endParaRPr lang="en-US"/>
        </a:p>
      </dgm:t>
    </dgm:pt>
    <dgm:pt modelId="{AC7014F9-665E-4E64-8C9D-8474D8C1C901}" type="sibTrans" cxnId="{AA2A9BEE-4E95-4D1D-9A68-E8A3966DA7CE}">
      <dgm:prSet/>
      <dgm:spPr/>
      <dgm:t>
        <a:bodyPr/>
        <a:lstStyle/>
        <a:p>
          <a:endParaRPr lang="en-US"/>
        </a:p>
      </dgm:t>
    </dgm:pt>
    <dgm:pt modelId="{E5AB8AF0-44CE-4BB2-86F6-28932B160C40}">
      <dgm:prSet phldr="0"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Do art</a:t>
          </a:r>
          <a:endParaRPr lang="en-US"/>
        </a:p>
      </dgm:t>
    </dgm:pt>
    <dgm:pt modelId="{7D3CE0B4-50B4-4A6A-A44B-6871C0B3EC1E}" type="parTrans" cxnId="{2D2EF060-6749-42A8-AF8D-385AC4209FC0}">
      <dgm:prSet/>
      <dgm:spPr/>
      <dgm:t>
        <a:bodyPr/>
        <a:lstStyle/>
        <a:p>
          <a:endParaRPr lang="en-US"/>
        </a:p>
      </dgm:t>
    </dgm:pt>
    <dgm:pt modelId="{83E0DE08-2937-490F-8913-50953F270B20}" type="sibTrans" cxnId="{2D2EF060-6749-42A8-AF8D-385AC4209FC0}">
      <dgm:prSet/>
      <dgm:spPr/>
      <dgm:t>
        <a:bodyPr/>
        <a:lstStyle/>
        <a:p>
          <a:endParaRPr lang="en-US"/>
        </a:p>
      </dgm:t>
    </dgm:pt>
    <dgm:pt modelId="{2C2DED7C-6FFE-49DA-A7D4-1FDC36589E31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Move my body</a:t>
          </a:r>
          <a:endParaRPr lang="en-US"/>
        </a:p>
      </dgm:t>
    </dgm:pt>
    <dgm:pt modelId="{84310196-049D-4361-BCF9-776B52286196}" type="parTrans" cxnId="{620D2003-66CF-41BE-B34B-B7ADCD279BEC}">
      <dgm:prSet/>
      <dgm:spPr/>
      <dgm:t>
        <a:bodyPr/>
        <a:lstStyle/>
        <a:p>
          <a:endParaRPr lang="en-US"/>
        </a:p>
      </dgm:t>
    </dgm:pt>
    <dgm:pt modelId="{10CB3302-FC44-4F5A-B528-0D40931B37ED}" type="sibTrans" cxnId="{620D2003-66CF-41BE-B34B-B7ADCD279BEC}">
      <dgm:prSet/>
      <dgm:spPr/>
      <dgm:t>
        <a:bodyPr/>
        <a:lstStyle/>
        <a:p>
          <a:endParaRPr lang="en-US"/>
        </a:p>
      </dgm:t>
    </dgm:pt>
    <dgm:pt modelId="{B14C0FD9-6E53-4051-B9AC-D50DF32D5A38}">
      <dgm:prSet phldr="0"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Make or listen to music</a:t>
          </a:r>
          <a:endParaRPr lang="en-US"/>
        </a:p>
      </dgm:t>
    </dgm:pt>
    <dgm:pt modelId="{51338E6F-83F4-447C-995D-9B23B8C475AE}" type="parTrans" cxnId="{A524F187-C762-434A-B765-EEB396F60632}">
      <dgm:prSet/>
      <dgm:spPr/>
      <dgm:t>
        <a:bodyPr/>
        <a:lstStyle/>
        <a:p>
          <a:endParaRPr lang="en-US"/>
        </a:p>
      </dgm:t>
    </dgm:pt>
    <dgm:pt modelId="{A0E789D5-C644-4694-A509-4973F6FA43FC}" type="sibTrans" cxnId="{A524F187-C762-434A-B765-EEB396F60632}">
      <dgm:prSet/>
      <dgm:spPr/>
      <dgm:t>
        <a:bodyPr/>
        <a:lstStyle/>
        <a:p>
          <a:endParaRPr lang="en-US"/>
        </a:p>
      </dgm:t>
    </dgm:pt>
    <dgm:pt modelId="{0286C647-8622-40EE-8124-8CB77A51B49D}">
      <dgm:prSet phldr="0"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Talk to someone</a:t>
          </a:r>
          <a:endParaRPr lang="en-US"/>
        </a:p>
      </dgm:t>
    </dgm:pt>
    <dgm:pt modelId="{968DC83A-09E4-4C4F-922D-0AA1A24584BF}" type="parTrans" cxnId="{27C537F2-0F5E-40DA-B686-4246AB3A07DD}">
      <dgm:prSet/>
      <dgm:spPr/>
      <dgm:t>
        <a:bodyPr/>
        <a:lstStyle/>
        <a:p>
          <a:endParaRPr lang="en-US"/>
        </a:p>
      </dgm:t>
    </dgm:pt>
    <dgm:pt modelId="{9C4260B9-3A25-4392-BB4E-C2A9EE733B7B}" type="sibTrans" cxnId="{27C537F2-0F5E-40DA-B686-4246AB3A07DD}">
      <dgm:prSet/>
      <dgm:spPr/>
      <dgm:t>
        <a:bodyPr/>
        <a:lstStyle/>
        <a:p>
          <a:endParaRPr lang="en-US"/>
        </a:p>
      </dgm:t>
    </dgm:pt>
    <dgm:pt modelId="{E4216087-5472-4B39-8FE6-B563C19C2EF5}" type="pres">
      <dgm:prSet presAssocID="{35B1AD20-8790-4838-BD3C-BF556FB5C8C6}" presName="root" presStyleCnt="0">
        <dgm:presLayoutVars>
          <dgm:dir/>
          <dgm:resizeHandles val="exact"/>
        </dgm:presLayoutVars>
      </dgm:prSet>
      <dgm:spPr/>
    </dgm:pt>
    <dgm:pt modelId="{92CA8AF7-92BB-42D9-BEF6-AC2829A027E9}" type="pres">
      <dgm:prSet presAssocID="{D9E8EC7D-4BB5-43BF-B0F4-306378810EA9}" presName="compNode" presStyleCnt="0"/>
      <dgm:spPr/>
    </dgm:pt>
    <dgm:pt modelId="{ED1B2665-2E08-4F3A-9A6E-FF1F689AB0AD}" type="pres">
      <dgm:prSet presAssocID="{D9E8EC7D-4BB5-43BF-B0F4-306378810EA9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B98F7C1-4B82-42A8-BA4B-93032FD7AE03}" type="pres">
      <dgm:prSet presAssocID="{D9E8EC7D-4BB5-43BF-B0F4-306378810E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A8E6D3E-0A95-4AA8-8A78-040BE0D1FF54}" type="pres">
      <dgm:prSet presAssocID="{D9E8EC7D-4BB5-43BF-B0F4-306378810EA9}" presName="spaceRect" presStyleCnt="0"/>
      <dgm:spPr/>
    </dgm:pt>
    <dgm:pt modelId="{7708F83E-6338-4659-9487-962B1C466EE8}" type="pres">
      <dgm:prSet presAssocID="{D9E8EC7D-4BB5-43BF-B0F4-306378810EA9}" presName="textRect" presStyleLbl="revTx" presStyleIdx="0" presStyleCnt="5">
        <dgm:presLayoutVars>
          <dgm:chMax val="1"/>
          <dgm:chPref val="1"/>
        </dgm:presLayoutVars>
      </dgm:prSet>
      <dgm:spPr/>
    </dgm:pt>
    <dgm:pt modelId="{56383B22-F60A-4E0F-A545-D276ED4E019C}" type="pres">
      <dgm:prSet presAssocID="{AC7014F9-665E-4E64-8C9D-8474D8C1C901}" presName="sibTrans" presStyleCnt="0"/>
      <dgm:spPr/>
    </dgm:pt>
    <dgm:pt modelId="{5DA80218-4085-4B96-A817-62B18CB4CDB5}" type="pres">
      <dgm:prSet presAssocID="{E5AB8AF0-44CE-4BB2-86F6-28932B160C40}" presName="compNode" presStyleCnt="0"/>
      <dgm:spPr/>
    </dgm:pt>
    <dgm:pt modelId="{F6BAF68D-A676-4611-A556-9FB1C653F416}" type="pres">
      <dgm:prSet presAssocID="{E5AB8AF0-44CE-4BB2-86F6-28932B160C4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C0C9888-B4AF-4572-860D-B80DCD4575F3}" type="pres">
      <dgm:prSet presAssocID="{E5AB8AF0-44CE-4BB2-86F6-28932B160C4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C46E69C5-AF34-488A-B523-5FB5C264F812}" type="pres">
      <dgm:prSet presAssocID="{E5AB8AF0-44CE-4BB2-86F6-28932B160C40}" presName="spaceRect" presStyleCnt="0"/>
      <dgm:spPr/>
    </dgm:pt>
    <dgm:pt modelId="{AF078CA8-86E6-4EA8-BF74-6FEB8460DDA0}" type="pres">
      <dgm:prSet presAssocID="{E5AB8AF0-44CE-4BB2-86F6-28932B160C40}" presName="textRect" presStyleLbl="revTx" presStyleIdx="1" presStyleCnt="5">
        <dgm:presLayoutVars>
          <dgm:chMax val="1"/>
          <dgm:chPref val="1"/>
        </dgm:presLayoutVars>
      </dgm:prSet>
      <dgm:spPr/>
    </dgm:pt>
    <dgm:pt modelId="{F2AD2BC8-AE57-4073-8391-857DF6139348}" type="pres">
      <dgm:prSet presAssocID="{83E0DE08-2937-490F-8913-50953F270B20}" presName="sibTrans" presStyleCnt="0"/>
      <dgm:spPr/>
    </dgm:pt>
    <dgm:pt modelId="{E8FF7F1E-17EF-451A-9FD1-2DD5E3FD3AA1}" type="pres">
      <dgm:prSet presAssocID="{2C2DED7C-6FFE-49DA-A7D4-1FDC36589E31}" presName="compNode" presStyleCnt="0"/>
      <dgm:spPr/>
    </dgm:pt>
    <dgm:pt modelId="{B9B759D8-E360-4B26-B700-33B65B89463C}" type="pres">
      <dgm:prSet presAssocID="{2C2DED7C-6FFE-49DA-A7D4-1FDC36589E31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F4F1E18-D7E3-4177-A86D-0227BF9D7529}" type="pres">
      <dgm:prSet presAssocID="{2C2DED7C-6FFE-49DA-A7D4-1FDC36589E3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1BE00231-214B-4A67-BC23-730FC0463395}" type="pres">
      <dgm:prSet presAssocID="{2C2DED7C-6FFE-49DA-A7D4-1FDC36589E31}" presName="spaceRect" presStyleCnt="0"/>
      <dgm:spPr/>
    </dgm:pt>
    <dgm:pt modelId="{640CE617-FA2B-4AF8-BC15-4A9D07DE7876}" type="pres">
      <dgm:prSet presAssocID="{2C2DED7C-6FFE-49DA-A7D4-1FDC36589E31}" presName="textRect" presStyleLbl="revTx" presStyleIdx="2" presStyleCnt="5">
        <dgm:presLayoutVars>
          <dgm:chMax val="1"/>
          <dgm:chPref val="1"/>
        </dgm:presLayoutVars>
      </dgm:prSet>
      <dgm:spPr/>
    </dgm:pt>
    <dgm:pt modelId="{36572878-C407-4267-8371-89F58D10379D}" type="pres">
      <dgm:prSet presAssocID="{10CB3302-FC44-4F5A-B528-0D40931B37ED}" presName="sibTrans" presStyleCnt="0"/>
      <dgm:spPr/>
    </dgm:pt>
    <dgm:pt modelId="{05F747BA-6A5C-474C-B864-91D018C6EFC4}" type="pres">
      <dgm:prSet presAssocID="{B14C0FD9-6E53-4051-B9AC-D50DF32D5A38}" presName="compNode" presStyleCnt="0"/>
      <dgm:spPr/>
    </dgm:pt>
    <dgm:pt modelId="{94FF5137-4E98-4991-9925-2CB6E2647CE6}" type="pres">
      <dgm:prSet presAssocID="{B14C0FD9-6E53-4051-B9AC-D50DF32D5A38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CD883ED-BE5C-4087-A3F8-29546B37EC80}" type="pres">
      <dgm:prSet presAssocID="{B14C0FD9-6E53-4051-B9AC-D50DF32D5A3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52A5A70A-AA5A-4AF5-A24B-A894764DBCE3}" type="pres">
      <dgm:prSet presAssocID="{B14C0FD9-6E53-4051-B9AC-D50DF32D5A38}" presName="spaceRect" presStyleCnt="0"/>
      <dgm:spPr/>
    </dgm:pt>
    <dgm:pt modelId="{0B7561F0-3F78-40C1-ADD8-F0297A103E97}" type="pres">
      <dgm:prSet presAssocID="{B14C0FD9-6E53-4051-B9AC-D50DF32D5A38}" presName="textRect" presStyleLbl="revTx" presStyleIdx="3" presStyleCnt="5">
        <dgm:presLayoutVars>
          <dgm:chMax val="1"/>
          <dgm:chPref val="1"/>
        </dgm:presLayoutVars>
      </dgm:prSet>
      <dgm:spPr/>
    </dgm:pt>
    <dgm:pt modelId="{7FB96427-2C91-4474-B4E6-525FF40309F5}" type="pres">
      <dgm:prSet presAssocID="{A0E789D5-C644-4694-A509-4973F6FA43FC}" presName="sibTrans" presStyleCnt="0"/>
      <dgm:spPr/>
    </dgm:pt>
    <dgm:pt modelId="{DD6A7BE2-1DB9-4E93-BC78-F3E70C8422F9}" type="pres">
      <dgm:prSet presAssocID="{0286C647-8622-40EE-8124-8CB77A51B49D}" presName="compNode" presStyleCnt="0"/>
      <dgm:spPr/>
    </dgm:pt>
    <dgm:pt modelId="{E607D6C1-1564-4661-8365-613093D3D8E0}" type="pres">
      <dgm:prSet presAssocID="{0286C647-8622-40EE-8124-8CB77A51B49D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C741989-4248-4CB6-989F-F2A6CE08D9A4}" type="pres">
      <dgm:prSet presAssocID="{0286C647-8622-40EE-8124-8CB77A51B49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C0D2815-A133-408A-B129-0EA23693CAF9}" type="pres">
      <dgm:prSet presAssocID="{0286C647-8622-40EE-8124-8CB77A51B49D}" presName="spaceRect" presStyleCnt="0"/>
      <dgm:spPr/>
    </dgm:pt>
    <dgm:pt modelId="{E1828FA3-81F8-4C70-8A67-22050A69CDC7}" type="pres">
      <dgm:prSet presAssocID="{0286C647-8622-40EE-8124-8CB77A51B49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20D2003-66CF-41BE-B34B-B7ADCD279BEC}" srcId="{35B1AD20-8790-4838-BD3C-BF556FB5C8C6}" destId="{2C2DED7C-6FFE-49DA-A7D4-1FDC36589E31}" srcOrd="2" destOrd="0" parTransId="{84310196-049D-4361-BCF9-776B52286196}" sibTransId="{10CB3302-FC44-4F5A-B528-0D40931B37ED}"/>
    <dgm:cxn modelId="{6B79450A-9A3F-4C8E-91FF-38E576E65722}" type="presOf" srcId="{0286C647-8622-40EE-8124-8CB77A51B49D}" destId="{E1828FA3-81F8-4C70-8A67-22050A69CDC7}" srcOrd="0" destOrd="0" presId="urn:microsoft.com/office/officeart/2018/5/layout/IconLeafLabelList"/>
    <dgm:cxn modelId="{318C5960-E047-4197-B43B-8131D3BE397C}" type="presOf" srcId="{2C2DED7C-6FFE-49DA-A7D4-1FDC36589E31}" destId="{640CE617-FA2B-4AF8-BC15-4A9D07DE7876}" srcOrd="0" destOrd="0" presId="urn:microsoft.com/office/officeart/2018/5/layout/IconLeafLabelList"/>
    <dgm:cxn modelId="{2D2EF060-6749-42A8-AF8D-385AC4209FC0}" srcId="{35B1AD20-8790-4838-BD3C-BF556FB5C8C6}" destId="{E5AB8AF0-44CE-4BB2-86F6-28932B160C40}" srcOrd="1" destOrd="0" parTransId="{7D3CE0B4-50B4-4A6A-A44B-6871C0B3EC1E}" sibTransId="{83E0DE08-2937-490F-8913-50953F270B20}"/>
    <dgm:cxn modelId="{A524F187-C762-434A-B765-EEB396F60632}" srcId="{35B1AD20-8790-4838-BD3C-BF556FB5C8C6}" destId="{B14C0FD9-6E53-4051-B9AC-D50DF32D5A38}" srcOrd="3" destOrd="0" parTransId="{51338E6F-83F4-447C-995D-9B23B8C475AE}" sibTransId="{A0E789D5-C644-4694-A509-4973F6FA43FC}"/>
    <dgm:cxn modelId="{DB88A0A6-4DB5-4766-AD87-0D56AC70D869}" type="presOf" srcId="{D9E8EC7D-4BB5-43BF-B0F4-306378810EA9}" destId="{7708F83E-6338-4659-9487-962B1C466EE8}" srcOrd="0" destOrd="0" presId="urn:microsoft.com/office/officeart/2018/5/layout/IconLeafLabelList"/>
    <dgm:cxn modelId="{7812C0AB-2817-4760-8B67-CA59322E5AB8}" type="presOf" srcId="{35B1AD20-8790-4838-BD3C-BF556FB5C8C6}" destId="{E4216087-5472-4B39-8FE6-B563C19C2EF5}" srcOrd="0" destOrd="0" presId="urn:microsoft.com/office/officeart/2018/5/layout/IconLeafLabelList"/>
    <dgm:cxn modelId="{53DD2CBE-21C3-421A-8AE9-2AF4663F1886}" type="presOf" srcId="{E5AB8AF0-44CE-4BB2-86F6-28932B160C40}" destId="{AF078CA8-86E6-4EA8-BF74-6FEB8460DDA0}" srcOrd="0" destOrd="0" presId="urn:microsoft.com/office/officeart/2018/5/layout/IconLeafLabelList"/>
    <dgm:cxn modelId="{7B09C9D4-F811-41CF-9CCF-5B627BA4D1CE}" type="presOf" srcId="{B14C0FD9-6E53-4051-B9AC-D50DF32D5A38}" destId="{0B7561F0-3F78-40C1-ADD8-F0297A103E97}" srcOrd="0" destOrd="0" presId="urn:microsoft.com/office/officeart/2018/5/layout/IconLeafLabelList"/>
    <dgm:cxn modelId="{AA2A9BEE-4E95-4D1D-9A68-E8A3966DA7CE}" srcId="{35B1AD20-8790-4838-BD3C-BF556FB5C8C6}" destId="{D9E8EC7D-4BB5-43BF-B0F4-306378810EA9}" srcOrd="0" destOrd="0" parTransId="{BAEE00CA-7901-4E71-B9CC-A5CCF0A960E5}" sibTransId="{AC7014F9-665E-4E64-8C9D-8474D8C1C901}"/>
    <dgm:cxn modelId="{27C537F2-0F5E-40DA-B686-4246AB3A07DD}" srcId="{35B1AD20-8790-4838-BD3C-BF556FB5C8C6}" destId="{0286C647-8622-40EE-8124-8CB77A51B49D}" srcOrd="4" destOrd="0" parTransId="{968DC83A-09E4-4C4F-922D-0AA1A24584BF}" sibTransId="{9C4260B9-3A25-4392-BB4E-C2A9EE733B7B}"/>
    <dgm:cxn modelId="{A95124F1-4870-44F5-907A-88D3A18F8097}" type="presParOf" srcId="{E4216087-5472-4B39-8FE6-B563C19C2EF5}" destId="{92CA8AF7-92BB-42D9-BEF6-AC2829A027E9}" srcOrd="0" destOrd="0" presId="urn:microsoft.com/office/officeart/2018/5/layout/IconLeafLabelList"/>
    <dgm:cxn modelId="{649FBA15-85E9-4ABB-A365-BF24D1F570D6}" type="presParOf" srcId="{92CA8AF7-92BB-42D9-BEF6-AC2829A027E9}" destId="{ED1B2665-2E08-4F3A-9A6E-FF1F689AB0AD}" srcOrd="0" destOrd="0" presId="urn:microsoft.com/office/officeart/2018/5/layout/IconLeafLabelList"/>
    <dgm:cxn modelId="{3A690E5B-91B4-4CE9-B828-B014F6FFE07B}" type="presParOf" srcId="{92CA8AF7-92BB-42D9-BEF6-AC2829A027E9}" destId="{6B98F7C1-4B82-42A8-BA4B-93032FD7AE03}" srcOrd="1" destOrd="0" presId="urn:microsoft.com/office/officeart/2018/5/layout/IconLeafLabelList"/>
    <dgm:cxn modelId="{6DCF2B3D-D2A8-41C6-BDF5-6C72B7A56BF9}" type="presParOf" srcId="{92CA8AF7-92BB-42D9-BEF6-AC2829A027E9}" destId="{CA8E6D3E-0A95-4AA8-8A78-040BE0D1FF54}" srcOrd="2" destOrd="0" presId="urn:microsoft.com/office/officeart/2018/5/layout/IconLeafLabelList"/>
    <dgm:cxn modelId="{B977B62F-669A-45FE-99E6-D473C21E9BEE}" type="presParOf" srcId="{92CA8AF7-92BB-42D9-BEF6-AC2829A027E9}" destId="{7708F83E-6338-4659-9487-962B1C466EE8}" srcOrd="3" destOrd="0" presId="urn:microsoft.com/office/officeart/2018/5/layout/IconLeafLabelList"/>
    <dgm:cxn modelId="{CC732C40-471D-46BF-924E-2A06DA437726}" type="presParOf" srcId="{E4216087-5472-4B39-8FE6-B563C19C2EF5}" destId="{56383B22-F60A-4E0F-A545-D276ED4E019C}" srcOrd="1" destOrd="0" presId="urn:microsoft.com/office/officeart/2018/5/layout/IconLeafLabelList"/>
    <dgm:cxn modelId="{78CD154B-736D-4CEB-84FA-A5F57ABCED67}" type="presParOf" srcId="{E4216087-5472-4B39-8FE6-B563C19C2EF5}" destId="{5DA80218-4085-4B96-A817-62B18CB4CDB5}" srcOrd="2" destOrd="0" presId="urn:microsoft.com/office/officeart/2018/5/layout/IconLeafLabelList"/>
    <dgm:cxn modelId="{41F840E5-0A45-4E32-AF00-59C8AE8C282C}" type="presParOf" srcId="{5DA80218-4085-4B96-A817-62B18CB4CDB5}" destId="{F6BAF68D-A676-4611-A556-9FB1C653F416}" srcOrd="0" destOrd="0" presId="urn:microsoft.com/office/officeart/2018/5/layout/IconLeafLabelList"/>
    <dgm:cxn modelId="{17BA203C-FD54-4DC6-A143-8832133E4146}" type="presParOf" srcId="{5DA80218-4085-4B96-A817-62B18CB4CDB5}" destId="{FC0C9888-B4AF-4572-860D-B80DCD4575F3}" srcOrd="1" destOrd="0" presId="urn:microsoft.com/office/officeart/2018/5/layout/IconLeafLabelList"/>
    <dgm:cxn modelId="{3C2206B0-5275-4B98-BA7D-8CF3E39278EE}" type="presParOf" srcId="{5DA80218-4085-4B96-A817-62B18CB4CDB5}" destId="{C46E69C5-AF34-488A-B523-5FB5C264F812}" srcOrd="2" destOrd="0" presId="urn:microsoft.com/office/officeart/2018/5/layout/IconLeafLabelList"/>
    <dgm:cxn modelId="{94EC93D8-65BA-454F-8D9F-9F66344419C0}" type="presParOf" srcId="{5DA80218-4085-4B96-A817-62B18CB4CDB5}" destId="{AF078CA8-86E6-4EA8-BF74-6FEB8460DDA0}" srcOrd="3" destOrd="0" presId="urn:microsoft.com/office/officeart/2018/5/layout/IconLeafLabelList"/>
    <dgm:cxn modelId="{EF01B977-8244-4E74-8270-2B882811603B}" type="presParOf" srcId="{E4216087-5472-4B39-8FE6-B563C19C2EF5}" destId="{F2AD2BC8-AE57-4073-8391-857DF6139348}" srcOrd="3" destOrd="0" presId="urn:microsoft.com/office/officeart/2018/5/layout/IconLeafLabelList"/>
    <dgm:cxn modelId="{6E22D46E-7972-48C0-B97F-C196DBDDB3BB}" type="presParOf" srcId="{E4216087-5472-4B39-8FE6-B563C19C2EF5}" destId="{E8FF7F1E-17EF-451A-9FD1-2DD5E3FD3AA1}" srcOrd="4" destOrd="0" presId="urn:microsoft.com/office/officeart/2018/5/layout/IconLeafLabelList"/>
    <dgm:cxn modelId="{A0F69BDB-B540-4183-9A3F-B9008A4C2DF6}" type="presParOf" srcId="{E8FF7F1E-17EF-451A-9FD1-2DD5E3FD3AA1}" destId="{B9B759D8-E360-4B26-B700-33B65B89463C}" srcOrd="0" destOrd="0" presId="urn:microsoft.com/office/officeart/2018/5/layout/IconLeafLabelList"/>
    <dgm:cxn modelId="{172783D6-7093-4D71-A200-ACFBDB079705}" type="presParOf" srcId="{E8FF7F1E-17EF-451A-9FD1-2DD5E3FD3AA1}" destId="{DF4F1E18-D7E3-4177-A86D-0227BF9D7529}" srcOrd="1" destOrd="0" presId="urn:microsoft.com/office/officeart/2018/5/layout/IconLeafLabelList"/>
    <dgm:cxn modelId="{43571AAD-1085-4295-8BE3-A897E52145FD}" type="presParOf" srcId="{E8FF7F1E-17EF-451A-9FD1-2DD5E3FD3AA1}" destId="{1BE00231-214B-4A67-BC23-730FC0463395}" srcOrd="2" destOrd="0" presId="urn:microsoft.com/office/officeart/2018/5/layout/IconLeafLabelList"/>
    <dgm:cxn modelId="{E9E59CE1-D9CE-4018-8FCD-C1453C8A0B58}" type="presParOf" srcId="{E8FF7F1E-17EF-451A-9FD1-2DD5E3FD3AA1}" destId="{640CE617-FA2B-4AF8-BC15-4A9D07DE7876}" srcOrd="3" destOrd="0" presId="urn:microsoft.com/office/officeart/2018/5/layout/IconLeafLabelList"/>
    <dgm:cxn modelId="{F98FFB8B-8041-4EC1-8E8D-7626CE2DBA69}" type="presParOf" srcId="{E4216087-5472-4B39-8FE6-B563C19C2EF5}" destId="{36572878-C407-4267-8371-89F58D10379D}" srcOrd="5" destOrd="0" presId="urn:microsoft.com/office/officeart/2018/5/layout/IconLeafLabelList"/>
    <dgm:cxn modelId="{201E6BD1-EBE6-497D-872D-E92E7964AD5E}" type="presParOf" srcId="{E4216087-5472-4B39-8FE6-B563C19C2EF5}" destId="{05F747BA-6A5C-474C-B864-91D018C6EFC4}" srcOrd="6" destOrd="0" presId="urn:microsoft.com/office/officeart/2018/5/layout/IconLeafLabelList"/>
    <dgm:cxn modelId="{6551B303-55E1-4F75-8EA9-61774E42531F}" type="presParOf" srcId="{05F747BA-6A5C-474C-B864-91D018C6EFC4}" destId="{94FF5137-4E98-4991-9925-2CB6E2647CE6}" srcOrd="0" destOrd="0" presId="urn:microsoft.com/office/officeart/2018/5/layout/IconLeafLabelList"/>
    <dgm:cxn modelId="{088B220A-C855-4034-A8E4-10FC5C2F4F62}" type="presParOf" srcId="{05F747BA-6A5C-474C-B864-91D018C6EFC4}" destId="{1CD883ED-BE5C-4087-A3F8-29546B37EC80}" srcOrd="1" destOrd="0" presId="urn:microsoft.com/office/officeart/2018/5/layout/IconLeafLabelList"/>
    <dgm:cxn modelId="{0348E7BC-CC36-4509-A7E8-08F7E4683DDE}" type="presParOf" srcId="{05F747BA-6A5C-474C-B864-91D018C6EFC4}" destId="{52A5A70A-AA5A-4AF5-A24B-A894764DBCE3}" srcOrd="2" destOrd="0" presId="urn:microsoft.com/office/officeart/2018/5/layout/IconLeafLabelList"/>
    <dgm:cxn modelId="{AE78A4AA-17B2-4682-9786-CE80D2D08FDB}" type="presParOf" srcId="{05F747BA-6A5C-474C-B864-91D018C6EFC4}" destId="{0B7561F0-3F78-40C1-ADD8-F0297A103E97}" srcOrd="3" destOrd="0" presId="urn:microsoft.com/office/officeart/2018/5/layout/IconLeafLabelList"/>
    <dgm:cxn modelId="{5D7DAA24-7597-4FCE-B8E9-DB1F1B024E0A}" type="presParOf" srcId="{E4216087-5472-4B39-8FE6-B563C19C2EF5}" destId="{7FB96427-2C91-4474-B4E6-525FF40309F5}" srcOrd="7" destOrd="0" presId="urn:microsoft.com/office/officeart/2018/5/layout/IconLeafLabelList"/>
    <dgm:cxn modelId="{B7BECC54-AC99-42DF-B39C-E8726456656B}" type="presParOf" srcId="{E4216087-5472-4B39-8FE6-B563C19C2EF5}" destId="{DD6A7BE2-1DB9-4E93-BC78-F3E70C8422F9}" srcOrd="8" destOrd="0" presId="urn:microsoft.com/office/officeart/2018/5/layout/IconLeafLabelList"/>
    <dgm:cxn modelId="{516E40AA-1FCE-492F-A823-B9B871B5D7B2}" type="presParOf" srcId="{DD6A7BE2-1DB9-4E93-BC78-F3E70C8422F9}" destId="{E607D6C1-1564-4661-8365-613093D3D8E0}" srcOrd="0" destOrd="0" presId="urn:microsoft.com/office/officeart/2018/5/layout/IconLeafLabelList"/>
    <dgm:cxn modelId="{C30F7E46-78B9-442E-ADC4-29CD49F12C8D}" type="presParOf" srcId="{DD6A7BE2-1DB9-4E93-BC78-F3E70C8422F9}" destId="{4C741989-4248-4CB6-989F-F2A6CE08D9A4}" srcOrd="1" destOrd="0" presId="urn:microsoft.com/office/officeart/2018/5/layout/IconLeafLabelList"/>
    <dgm:cxn modelId="{63263F33-B602-4204-938F-334FF304A2A8}" type="presParOf" srcId="{DD6A7BE2-1DB9-4E93-BC78-F3E70C8422F9}" destId="{3C0D2815-A133-408A-B129-0EA23693CAF9}" srcOrd="2" destOrd="0" presId="urn:microsoft.com/office/officeart/2018/5/layout/IconLeafLabelList"/>
    <dgm:cxn modelId="{DAC29BAF-EE94-4574-99F1-9FC0BF56A61E}" type="presParOf" srcId="{DD6A7BE2-1DB9-4E93-BC78-F3E70C8422F9}" destId="{E1828FA3-81F8-4C70-8A67-22050A69CDC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33E9D-AE48-4A19-B4DB-2DD0CAD639C4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AF43-94E6-429D-8535-4D58321A44A5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D2FD4-A59A-4148-BAD8-5AC95B3FA2F2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Movies</a:t>
          </a:r>
        </a:p>
      </dsp:txBody>
      <dsp:txXfrm>
        <a:off x="1342800" y="3255669"/>
        <a:ext cx="3600000" cy="720000"/>
      </dsp:txXfrm>
    </dsp:sp>
    <dsp:sp modelId="{011875D2-4A32-47EB-A9A3-2AD3A61EA2E4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9A8AC-5900-4D06-B732-0A9D0F86EFC8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5059A-15EC-4ABC-86A5-409DF388C6F1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Concert</a:t>
          </a:r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1563A-915B-45EA-B1AA-70E11D5E8742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8426E-1029-44BE-91B7-F864DF9BFEF1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5A13D-EF45-47F8-94A5-8A8301A5CB8F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Learn</a:t>
          </a:r>
          <a:r>
            <a:rPr lang="en-US" sz="2500" b="1" kern="1200">
              <a:latin typeface="Calibri Light" panose="020F0302020204030204"/>
            </a:rPr>
            <a:t> </a:t>
          </a:r>
          <a:r>
            <a:rPr lang="en-US" sz="2500" kern="1200">
              <a:latin typeface="Calibri Light" panose="020F0302020204030204"/>
            </a:rPr>
            <a:t>about what you can do to prevent gun violence</a:t>
          </a:r>
          <a:endParaRPr lang="en-US" sz="2500" kern="1200"/>
        </a:p>
      </dsp:txBody>
      <dsp:txXfrm>
        <a:off x="1844034" y="682"/>
        <a:ext cx="4401230" cy="1596566"/>
      </dsp:txXfrm>
    </dsp:sp>
    <dsp:sp modelId="{25E0675A-77A7-444D-B2A9-BD6DF33A6613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3FEBC-B3C5-4097-B1E3-19F1C191265D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5B127-D1C2-476B-BF3E-9EBA8F92D07C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Discuss</a:t>
          </a:r>
          <a:r>
            <a:rPr lang="en-US" sz="2500" b="1" kern="1200">
              <a:latin typeface="Calibri Light" panose="020F0302020204030204"/>
            </a:rPr>
            <a:t> </a:t>
          </a:r>
          <a:r>
            <a:rPr lang="en-US" sz="2500" kern="1200">
              <a:latin typeface="Calibri Light" panose="020F0302020204030204"/>
            </a:rPr>
            <a:t>the prevalence of gun violence</a:t>
          </a:r>
          <a:endParaRPr lang="en-US" sz="2500" kern="1200"/>
        </a:p>
      </dsp:txBody>
      <dsp:txXfrm>
        <a:off x="1844034" y="1996390"/>
        <a:ext cx="4401230" cy="1596566"/>
      </dsp:txXfrm>
    </dsp:sp>
    <dsp:sp modelId="{523E3A38-B47D-4D95-9B39-A3974CF5525B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EE4DB-1DEE-4275-AA53-703028079D3D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59ECE-2F6E-48D9-AD33-46540093FB23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alibri Light" panose="020F0302020204030204"/>
            </a:rPr>
            <a:t>Brainstorm </a:t>
          </a:r>
          <a:r>
            <a:rPr lang="en-US" sz="2500" kern="1200">
              <a:latin typeface="Calibri Light" panose="020F0302020204030204"/>
            </a:rPr>
            <a:t>your next steps</a:t>
          </a:r>
          <a:endParaRPr lang="en-US" sz="2500" kern="1200"/>
        </a:p>
      </dsp:txBody>
      <dsp:txXfrm>
        <a:off x="1844034" y="3992098"/>
        <a:ext cx="4401230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A361-5CDA-4B44-940D-5DAB928A0B0D}">
      <dsp:nvSpPr>
        <dsp:cNvPr id="0" name=""/>
        <dsp:cNvSpPr/>
      </dsp:nvSpPr>
      <dsp:spPr>
        <a:xfrm>
          <a:off x="0" y="0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F8A025-A50A-4A98-8A47-837C74E3E31D}">
      <dsp:nvSpPr>
        <dsp:cNvPr id="0" name=""/>
        <dsp:cNvSpPr/>
      </dsp:nvSpPr>
      <dsp:spPr>
        <a:xfrm>
          <a:off x="0" y="0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Guns are the leading cause of death for children and teens (age 1 to 19)</a:t>
          </a:r>
        </a:p>
      </dsp:txBody>
      <dsp:txXfrm>
        <a:off x="0" y="0"/>
        <a:ext cx="6713552" cy="1029793"/>
      </dsp:txXfrm>
    </dsp:sp>
    <dsp:sp modelId="{847F821F-0DDD-465F-9DD0-12782C85562F}">
      <dsp:nvSpPr>
        <dsp:cNvPr id="0" name=""/>
        <dsp:cNvSpPr/>
      </dsp:nvSpPr>
      <dsp:spPr>
        <a:xfrm>
          <a:off x="0" y="1029792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83FA00-DF7E-4742-B693-F971042B89A6}">
      <dsp:nvSpPr>
        <dsp:cNvPr id="0" name=""/>
        <dsp:cNvSpPr/>
      </dsp:nvSpPr>
      <dsp:spPr>
        <a:xfrm>
          <a:off x="0" y="1029793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Approximately 3 million children and teens are exposed to gun violence every year </a:t>
          </a:r>
        </a:p>
      </dsp:txBody>
      <dsp:txXfrm>
        <a:off x="0" y="1029793"/>
        <a:ext cx="6713552" cy="1029793"/>
      </dsp:txXfrm>
    </dsp:sp>
    <dsp:sp modelId="{8E714F89-5F4F-4061-B3F7-98F364EE118E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7336EF-4713-418C-8BB7-8ADE1E4D066D}">
      <dsp:nvSpPr>
        <dsp:cNvPr id="0" name=""/>
        <dsp:cNvSpPr/>
      </dsp:nvSpPr>
      <dsp:spPr>
        <a:xfrm>
          <a:off x="0" y="2059586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95% of American public schools drill students on lockdown procedures</a:t>
          </a:r>
        </a:p>
      </dsp:txBody>
      <dsp:txXfrm>
        <a:off x="0" y="2059586"/>
        <a:ext cx="6713552" cy="1029793"/>
      </dsp:txXfrm>
    </dsp:sp>
    <dsp:sp modelId="{BC95ED3A-191A-43EF-BA2A-12C5678BD60D}">
      <dsp:nvSpPr>
        <dsp:cNvPr id="0" name=""/>
        <dsp:cNvSpPr/>
      </dsp:nvSpPr>
      <dsp:spPr>
        <a:xfrm>
          <a:off x="0" y="3089378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4D34EE-C07C-4B52-8DEA-825301731D3E}">
      <dsp:nvSpPr>
        <dsp:cNvPr id="0" name=""/>
        <dsp:cNvSpPr/>
      </dsp:nvSpPr>
      <dsp:spPr>
        <a:xfrm>
          <a:off x="0" y="3089379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4.6 million children in the US live in a home with at least one unlocked and loaded firearm </a:t>
          </a:r>
        </a:p>
      </dsp:txBody>
      <dsp:txXfrm>
        <a:off x="0" y="3089379"/>
        <a:ext cx="6713552" cy="1029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5C61-E827-4A26-9501-6FFE42B3C254}">
      <dsp:nvSpPr>
        <dsp:cNvPr id="0" name=""/>
        <dsp:cNvSpPr/>
      </dsp:nvSpPr>
      <dsp:spPr>
        <a:xfrm>
          <a:off x="0" y="80459"/>
          <a:ext cx="6713552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California</a:t>
          </a:r>
          <a:r>
            <a:rPr lang="en-US" sz="2800" kern="1200"/>
            <a:t> ranks #1 on the Gun Safety Report Card</a:t>
          </a:r>
          <a:r>
            <a:rPr lang="en-US" sz="2800" kern="1200">
              <a:latin typeface="Calibri Light" panose="020F0302020204030204"/>
            </a:rPr>
            <a:t>  because:</a:t>
          </a:r>
        </a:p>
      </dsp:txBody>
      <dsp:txXfrm>
        <a:off x="54373" y="134832"/>
        <a:ext cx="6604806" cy="1005094"/>
      </dsp:txXfrm>
    </dsp:sp>
    <dsp:sp modelId="{96919466-7F7A-4DC3-9A02-922F96B0940F}">
      <dsp:nvSpPr>
        <dsp:cNvPr id="0" name=""/>
        <dsp:cNvSpPr/>
      </dsp:nvSpPr>
      <dsp:spPr>
        <a:xfrm>
          <a:off x="0" y="1194299"/>
          <a:ext cx="6713552" cy="284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#1 in removal of guns from folks who are legally prohibited from having them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Requires a Background Check for handgun sales and/or permit to purchase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Requires all gun dealers to obtain a state license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Requires officials to identify and remove illegal guns 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Bans purchase of certain assault-style weapons originally designed for military use</a:t>
          </a:r>
        </a:p>
      </dsp:txBody>
      <dsp:txXfrm>
        <a:off x="0" y="1194299"/>
        <a:ext cx="6713552" cy="2840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3CADA-46E7-419F-B541-C6FEE7BC6AC6}">
      <dsp:nvSpPr>
        <dsp:cNvPr id="0" name=""/>
        <dsp:cNvSpPr/>
      </dsp:nvSpPr>
      <dsp:spPr>
        <a:xfrm>
          <a:off x="0" y="97361"/>
          <a:ext cx="6713552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Residents of California can purchase certain types of guns if they:</a:t>
          </a:r>
        </a:p>
      </dsp:txBody>
      <dsp:txXfrm>
        <a:off x="52431" y="149792"/>
        <a:ext cx="6608690" cy="969198"/>
      </dsp:txXfrm>
    </dsp:sp>
    <dsp:sp modelId="{6B96711D-51D6-46D0-BAF4-2EB289D309FD}">
      <dsp:nvSpPr>
        <dsp:cNvPr id="0" name=""/>
        <dsp:cNvSpPr/>
      </dsp:nvSpPr>
      <dsp:spPr>
        <a:xfrm>
          <a:off x="0" y="1171421"/>
          <a:ext cx="6713552" cy="28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Do not have a felony conviction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Have not been convicted of a hate crime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Have not been placed on an involuntary hold or deemed to be a danger to themselves or others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Have not purchased another firearm in the past 30 days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Have a firearm safety certificate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Have complied with the 10 day waiting period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Are over 18 years of age</a:t>
          </a:r>
        </a:p>
      </dsp:txBody>
      <dsp:txXfrm>
        <a:off x="0" y="1171421"/>
        <a:ext cx="6713552" cy="2850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7A7B-9102-4039-A69B-4F2AD333D6A3}">
      <dsp:nvSpPr>
        <dsp:cNvPr id="0" name=""/>
        <dsp:cNvSpPr/>
      </dsp:nvSpPr>
      <dsp:spPr>
        <a:xfrm>
          <a:off x="0" y="310620"/>
          <a:ext cx="6900512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/>
              <a:cs typeface="Calibri"/>
            </a:rPr>
            <a:t>Students Demand Action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/>
              <a:cs typeface="Calibri"/>
            </a:rPr>
            <a:t>March for Our Lives</a:t>
          </a:r>
          <a:endParaRPr lang="en-US" sz="2000" kern="1200" dirty="0"/>
        </a:p>
      </dsp:txBody>
      <dsp:txXfrm>
        <a:off x="0" y="310620"/>
        <a:ext cx="6900512" cy="1165500"/>
      </dsp:txXfrm>
    </dsp:sp>
    <dsp:sp modelId="{CDBFA5A0-4284-4353-9BFA-74786B02DB98}">
      <dsp:nvSpPr>
        <dsp:cNvPr id="0" name=""/>
        <dsp:cNvSpPr/>
      </dsp:nvSpPr>
      <dsp:spPr>
        <a:xfrm>
          <a:off x="345025" y="15420"/>
          <a:ext cx="4830358" cy="5904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cs typeface="Calibri"/>
            </a:rPr>
            <a:t>Join</a:t>
          </a:r>
          <a:endParaRPr lang="en-US" sz="2000" kern="1200" dirty="0"/>
        </a:p>
      </dsp:txBody>
      <dsp:txXfrm>
        <a:off x="373846" y="44241"/>
        <a:ext cx="4772716" cy="532758"/>
      </dsp:txXfrm>
    </dsp:sp>
    <dsp:sp modelId="{0A3A76B5-9B4D-4CAA-AE30-A3406AE66148}">
      <dsp:nvSpPr>
        <dsp:cNvPr id="0" name=""/>
        <dsp:cNvSpPr/>
      </dsp:nvSpPr>
      <dsp:spPr>
        <a:xfrm>
          <a:off x="0" y="1879320"/>
          <a:ext cx="690051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/>
              <a:cs typeface="Calibri"/>
            </a:rPr>
            <a:t> A Student Action Group</a:t>
          </a:r>
          <a:endParaRPr lang="en-US" sz="2000" kern="1200" dirty="0"/>
        </a:p>
      </dsp:txBody>
      <dsp:txXfrm>
        <a:off x="0" y="1879320"/>
        <a:ext cx="6900512" cy="850500"/>
      </dsp:txXfrm>
    </dsp:sp>
    <dsp:sp modelId="{BCB87EDB-BEF2-499B-9413-43F5A519C836}">
      <dsp:nvSpPr>
        <dsp:cNvPr id="0" name=""/>
        <dsp:cNvSpPr/>
      </dsp:nvSpPr>
      <dsp:spPr>
        <a:xfrm>
          <a:off x="345025" y="1584120"/>
          <a:ext cx="4830358" cy="590400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cs typeface="Calibri"/>
            </a:rPr>
            <a:t>Organize</a:t>
          </a:r>
          <a:endParaRPr lang="en-US" sz="2000" kern="1200" dirty="0"/>
        </a:p>
      </dsp:txBody>
      <dsp:txXfrm>
        <a:off x="373846" y="1612941"/>
        <a:ext cx="4772716" cy="532758"/>
      </dsp:txXfrm>
    </dsp:sp>
    <dsp:sp modelId="{DFB082E6-BBCF-4F7C-8564-35F30C89EFCB}">
      <dsp:nvSpPr>
        <dsp:cNvPr id="0" name=""/>
        <dsp:cNvSpPr/>
      </dsp:nvSpPr>
      <dsp:spPr>
        <a:xfrm>
          <a:off x="0" y="3133020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/>
              <a:cs typeface="Calibri"/>
            </a:rPr>
            <a:t>Yourself by reading the School Safety and Secure Firearm Storage Fact Sheet</a:t>
          </a:r>
          <a:endParaRPr lang="en-US" sz="2000" kern="1200" dirty="0"/>
        </a:p>
      </dsp:txBody>
      <dsp:txXfrm>
        <a:off x="0" y="3133020"/>
        <a:ext cx="6900512" cy="1134000"/>
      </dsp:txXfrm>
    </dsp:sp>
    <dsp:sp modelId="{01B15F7E-13E3-43E6-84C3-70A38A6345E9}">
      <dsp:nvSpPr>
        <dsp:cNvPr id="0" name=""/>
        <dsp:cNvSpPr/>
      </dsp:nvSpPr>
      <dsp:spPr>
        <a:xfrm>
          <a:off x="345025" y="2837820"/>
          <a:ext cx="4830358" cy="590400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cs typeface="Calibri"/>
            </a:rPr>
            <a:t>Educate</a:t>
          </a:r>
          <a:endParaRPr lang="en-US" sz="2000" kern="1200" dirty="0"/>
        </a:p>
      </dsp:txBody>
      <dsp:txXfrm>
        <a:off x="373846" y="2866641"/>
        <a:ext cx="4772716" cy="532758"/>
      </dsp:txXfrm>
    </dsp:sp>
    <dsp:sp modelId="{988F830A-2FA2-4195-A710-424D35D72965}">
      <dsp:nvSpPr>
        <dsp:cNvPr id="0" name=""/>
        <dsp:cNvSpPr/>
      </dsp:nvSpPr>
      <dsp:spPr>
        <a:xfrm>
          <a:off x="0" y="4670220"/>
          <a:ext cx="690051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/>
              <a:cs typeface="Calibri"/>
            </a:rPr>
            <a:t>Your elected officials to Keep our Communities Safe</a:t>
          </a:r>
          <a:endParaRPr lang="en-US" sz="2000" kern="1200" dirty="0"/>
        </a:p>
      </dsp:txBody>
      <dsp:txXfrm>
        <a:off x="0" y="4670220"/>
        <a:ext cx="6900512" cy="850500"/>
      </dsp:txXfrm>
    </dsp:sp>
    <dsp:sp modelId="{B199DF4C-10DC-4D13-8B4C-B9F072D529B5}">
      <dsp:nvSpPr>
        <dsp:cNvPr id="0" name=""/>
        <dsp:cNvSpPr/>
      </dsp:nvSpPr>
      <dsp:spPr>
        <a:xfrm>
          <a:off x="345025" y="4375020"/>
          <a:ext cx="4830358" cy="590400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cs typeface="Calibri"/>
            </a:rPr>
            <a:t>Urge</a:t>
          </a:r>
          <a:endParaRPr lang="en-US" sz="2000" kern="1200" dirty="0"/>
        </a:p>
      </dsp:txBody>
      <dsp:txXfrm>
        <a:off x="373846" y="4403841"/>
        <a:ext cx="4772716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6BE51-F805-455B-B2EE-2CE8E3507BBB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A2110-0114-49CA-B98A-C0D3EA544DD9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35B47-F2B9-4A05-847A-B5BF3633F82B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Share on social media</a:t>
          </a:r>
        </a:p>
      </dsp:txBody>
      <dsp:txXfrm>
        <a:off x="569079" y="2644614"/>
        <a:ext cx="2072362" cy="720000"/>
      </dsp:txXfrm>
    </dsp:sp>
    <dsp:sp modelId="{9B055A00-E9FB-427D-BB25-9AE9F78A6338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016A3-40C3-4099-B83B-C1B06DD1D7A7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42BD5-1F7C-41DC-9E15-928C65B13437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Create a wear orange image</a:t>
          </a:r>
        </a:p>
      </dsp:txBody>
      <dsp:txXfrm>
        <a:off x="3004105" y="2644614"/>
        <a:ext cx="2072362" cy="720000"/>
      </dsp:txXfrm>
    </dsp:sp>
    <dsp:sp modelId="{FE677BE2-9227-425D-94D5-29676CDED648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ECE93-FBEC-45AB-BA93-20326B510F22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B61DB-FF07-4EE4-9C6B-D039EBFC620B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Request an orange graduation honor cord</a:t>
          </a:r>
        </a:p>
      </dsp:txBody>
      <dsp:txXfrm>
        <a:off x="5439131" y="2644614"/>
        <a:ext cx="2072362" cy="720000"/>
      </dsp:txXfrm>
    </dsp:sp>
    <dsp:sp modelId="{52605CBC-97B3-43C2-845B-1570758D5D5C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94829-6DE2-4FC1-BC0D-0FACEBD71947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B82E-08B2-4914-936A-868CFFD854E4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Use the coloring pages</a:t>
          </a:r>
        </a:p>
      </dsp:txBody>
      <dsp:txXfrm>
        <a:off x="7874157" y="2644614"/>
        <a:ext cx="2072362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B2665-2E08-4F3A-9A6E-FF1F689AB0AD}">
      <dsp:nvSpPr>
        <dsp:cNvPr id="0" name=""/>
        <dsp:cNvSpPr/>
      </dsp:nvSpPr>
      <dsp:spPr>
        <a:xfrm>
          <a:off x="478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8F7C1-4B82-42A8-BA4B-93032FD7AE03}">
      <dsp:nvSpPr>
        <dsp:cNvPr id="0" name=""/>
        <dsp:cNvSpPr/>
      </dsp:nvSpPr>
      <dsp:spPr>
        <a:xfrm>
          <a:off x="71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8F83E-6338-4659-9487-962B1C466EE8}">
      <dsp:nvSpPr>
        <dsp:cNvPr id="0" name=""/>
        <dsp:cNvSpPr/>
      </dsp:nvSpPr>
      <dsp:spPr>
        <a:xfrm>
          <a:off x="12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Calibri Light" panose="020F0302020204030204"/>
            </a:rPr>
            <a:t>Read</a:t>
          </a:r>
          <a:endParaRPr lang="en-US" sz="2000" kern="1200"/>
        </a:p>
      </dsp:txBody>
      <dsp:txXfrm>
        <a:off x="127800" y="2334438"/>
        <a:ext cx="1800000" cy="720000"/>
      </dsp:txXfrm>
    </dsp:sp>
    <dsp:sp modelId="{F6BAF68D-A676-4611-A556-9FB1C653F416}">
      <dsp:nvSpPr>
        <dsp:cNvPr id="0" name=""/>
        <dsp:cNvSpPr/>
      </dsp:nvSpPr>
      <dsp:spPr>
        <a:xfrm>
          <a:off x="2593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C9888-B4AF-4572-860D-B80DCD4575F3}">
      <dsp:nvSpPr>
        <dsp:cNvPr id="0" name=""/>
        <dsp:cNvSpPr/>
      </dsp:nvSpPr>
      <dsp:spPr>
        <a:xfrm>
          <a:off x="2827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78CA8-86E6-4EA8-BF74-6FEB8460DDA0}">
      <dsp:nvSpPr>
        <dsp:cNvPr id="0" name=""/>
        <dsp:cNvSpPr/>
      </dsp:nvSpPr>
      <dsp:spPr>
        <a:xfrm>
          <a:off x="2242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Calibri Light" panose="020F0302020204030204"/>
            </a:rPr>
            <a:t>Do art</a:t>
          </a:r>
          <a:endParaRPr lang="en-US" sz="2000" kern="1200"/>
        </a:p>
      </dsp:txBody>
      <dsp:txXfrm>
        <a:off x="2242800" y="2334438"/>
        <a:ext cx="1800000" cy="720000"/>
      </dsp:txXfrm>
    </dsp:sp>
    <dsp:sp modelId="{B9B759D8-E360-4B26-B700-33B65B89463C}">
      <dsp:nvSpPr>
        <dsp:cNvPr id="0" name=""/>
        <dsp:cNvSpPr/>
      </dsp:nvSpPr>
      <dsp:spPr>
        <a:xfrm>
          <a:off x="4708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F1E18-D7E3-4177-A86D-0227BF9D7529}">
      <dsp:nvSpPr>
        <dsp:cNvPr id="0" name=""/>
        <dsp:cNvSpPr/>
      </dsp:nvSpPr>
      <dsp:spPr>
        <a:xfrm>
          <a:off x="494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CE617-FA2B-4AF8-BC15-4A9D07DE7876}">
      <dsp:nvSpPr>
        <dsp:cNvPr id="0" name=""/>
        <dsp:cNvSpPr/>
      </dsp:nvSpPr>
      <dsp:spPr>
        <a:xfrm>
          <a:off x="435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Calibri Light" panose="020F0302020204030204"/>
            </a:rPr>
            <a:t>Move my body</a:t>
          </a:r>
          <a:endParaRPr lang="en-US" sz="2000" kern="1200"/>
        </a:p>
      </dsp:txBody>
      <dsp:txXfrm>
        <a:off x="4357800" y="2334438"/>
        <a:ext cx="1800000" cy="720000"/>
      </dsp:txXfrm>
    </dsp:sp>
    <dsp:sp modelId="{94FF5137-4E98-4991-9925-2CB6E2647CE6}">
      <dsp:nvSpPr>
        <dsp:cNvPr id="0" name=""/>
        <dsp:cNvSpPr/>
      </dsp:nvSpPr>
      <dsp:spPr>
        <a:xfrm>
          <a:off x="6823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883ED-BE5C-4087-A3F8-29546B37EC80}">
      <dsp:nvSpPr>
        <dsp:cNvPr id="0" name=""/>
        <dsp:cNvSpPr/>
      </dsp:nvSpPr>
      <dsp:spPr>
        <a:xfrm>
          <a:off x="7057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561F0-3F78-40C1-ADD8-F0297A103E97}">
      <dsp:nvSpPr>
        <dsp:cNvPr id="0" name=""/>
        <dsp:cNvSpPr/>
      </dsp:nvSpPr>
      <dsp:spPr>
        <a:xfrm>
          <a:off x="6472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Calibri Light" panose="020F0302020204030204"/>
            </a:rPr>
            <a:t>Make or listen to music</a:t>
          </a:r>
          <a:endParaRPr lang="en-US" sz="2000" kern="1200"/>
        </a:p>
      </dsp:txBody>
      <dsp:txXfrm>
        <a:off x="6472800" y="2334438"/>
        <a:ext cx="1800000" cy="720000"/>
      </dsp:txXfrm>
    </dsp:sp>
    <dsp:sp modelId="{E607D6C1-1564-4661-8365-613093D3D8E0}">
      <dsp:nvSpPr>
        <dsp:cNvPr id="0" name=""/>
        <dsp:cNvSpPr/>
      </dsp:nvSpPr>
      <dsp:spPr>
        <a:xfrm>
          <a:off x="8938800" y="8944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41989-4248-4CB6-989F-F2A6CE08D9A4}">
      <dsp:nvSpPr>
        <dsp:cNvPr id="0" name=""/>
        <dsp:cNvSpPr/>
      </dsp:nvSpPr>
      <dsp:spPr>
        <a:xfrm>
          <a:off x="917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8FA3-81F8-4C70-8A67-22050A69CDC7}">
      <dsp:nvSpPr>
        <dsp:cNvPr id="0" name=""/>
        <dsp:cNvSpPr/>
      </dsp:nvSpPr>
      <dsp:spPr>
        <a:xfrm>
          <a:off x="858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Calibri Light" panose="020F0302020204030204"/>
            </a:rPr>
            <a:t>Talk to someone</a:t>
          </a:r>
          <a:endParaRPr lang="en-US" sz="2000" kern="1200"/>
        </a:p>
      </dsp:txBody>
      <dsp:txXfrm>
        <a:off x="8587800" y="233443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29A5C-A285-42B4-A4AC-3F48EF2859B8}" type="datetimeFigureOut"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F6A7F-8493-4B74-BF7A-D1C22D3A62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human-relation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L1M2aLE2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ecure.everyaction.com/OR1IVAAL2Ey9EvcT1OimEg2" TargetMode="External"/><Relationship Id="rId3" Type="http://schemas.openxmlformats.org/officeDocument/2006/relationships/hyperlink" Target="https://act.everytown.org/sign/join-students-demand-action/?source=etso_action&amp;refcode=etso_action&amp;utm_source=etso_action&amp;utm_medium=o&amp;utm_campaign=action&amp;_gl=1*1yyq3f0*_ga*MjU1MDE2MjMwLjE2NTM1NzM5MzQ.*_ga_LT0FWV3EK3*MTY1MzY2MjYwNy40LjEuMTY1MzY2Mjc0OC4w" TargetMode="External"/><Relationship Id="rId7" Type="http://schemas.openxmlformats.org/officeDocument/2006/relationships/hyperlink" Target="https://studentsdemandaction.org/wp-content/uploads/sites/10/2022/03/MOMS_SDA-Secure-Storage-Notifications-Toolkit-March-2022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udentsdemandaction.org/wp-content/uploads/sites/10/2021/12/School-Safety-and-Secure-Firearm-Storage-UPDATED-03.22.pdf" TargetMode="External"/><Relationship Id="rId5" Type="http://schemas.openxmlformats.org/officeDocument/2006/relationships/hyperlink" Target="https://studentsdemandaction.org/report/students-demand-action-community-organizing-toolkit/" TargetMode="External"/><Relationship Id="rId4" Type="http://schemas.openxmlformats.org/officeDocument/2006/relationships/hyperlink" Target="https://marchforourlives.com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arorange.org/2022-wear-orange-social-media-toolki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orms.everytown.org/a/request-your-gun-violence-prevention-graduation-honor-cord?_gl=1*6qg6hw*_ga*MzA0ODI2MTI5LjE2NTM2NjM4NjY.*_ga_LT0FWV3EK3*MTY1MzY2Mzg2Ni4xLjEuMTY1MzY2NDIyMC4w" TargetMode="External"/><Relationship Id="rId4" Type="http://schemas.openxmlformats.org/officeDocument/2006/relationships/hyperlink" Target="https://wearorange.org/wear-orang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Source: </a:t>
            </a:r>
            <a:r>
              <a:rPr lang="en-US"/>
              <a:t>https://www.everytown.org/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5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this reflection question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8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https://achieve.lausd.net/human-relations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this reflection question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Source: </a:t>
            </a:r>
            <a:r>
              <a:rPr lang="en-US"/>
              <a:t>https://everytownresearch.org/rankings/state/california/?_gl=1%2A1g7xdwp%2A_ga%2AMjU1MDE2MjMwLjE2NTM1NzM5MzQ.%2A_ga_LT0FWV3EK3%2AMTY1MzYwMzM2NC4yLjEuMTY1MzYwMzc4Ny4w#foundational-laws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this reflection question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Play the videos for the students (2:27)</a:t>
            </a:r>
          </a:p>
          <a:p>
            <a:r>
              <a:rPr lang="en-US">
                <a:hlinkClick r:id="rId3"/>
              </a:rPr>
              <a:t>https://www.youtube.com/watch?v=WnL1M2aLE24</a:t>
            </a:r>
            <a:endParaRPr lang="en-US">
              <a:cs typeface="Calibri"/>
              <a:hlinkClick r:id="rId3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Students Demand Action: </a:t>
            </a:r>
            <a:r>
              <a:rPr lang="en-US" dirty="0">
                <a:hlinkClick r:id="rId3"/>
              </a:rPr>
              <a:t>https://act.everytown.org/sign/join-students-demand-action/?source=etso_action&amp;refcode=etso_action&amp;utm_source=etso_action&amp;utm_medium=o&amp;utm_campaign=action&amp;_gl=1*1yyq3f0*_ga*MjU1MDE2MjMwLjE2NTM1NzM5MzQ.*_ga_LT0FWV3EK3*MTY1MzY2MjYwNy40LjEuMTY1MzY2Mjc0OC4w</a:t>
            </a:r>
            <a:endParaRPr lang="en-US" dirty="0"/>
          </a:p>
          <a:p>
            <a:endParaRPr lang="en-US" dirty="0"/>
          </a:p>
          <a:p>
            <a:r>
              <a:rPr lang="en-US" dirty="0"/>
              <a:t>Link for March for Our Lives: </a:t>
            </a:r>
            <a:r>
              <a:rPr lang="en-US" dirty="0">
                <a:hlinkClick r:id="rId4"/>
              </a:rPr>
              <a:t>https://marchforourlives.com/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Link for Organizing a Students Demand Action Group Toolkit: </a:t>
            </a:r>
            <a:r>
              <a:rPr lang="en-US" dirty="0">
                <a:hlinkClick r:id="rId5"/>
              </a:rPr>
              <a:t>https://studentsdemandaction.org/report/students-demand-action-community-organizing-toolkit/</a:t>
            </a:r>
            <a:endParaRPr lang="en-US" dirty="0"/>
          </a:p>
          <a:p>
            <a:endParaRPr lang="en-US" dirty="0"/>
          </a:p>
          <a:p>
            <a:r>
              <a:rPr lang="en-US" dirty="0"/>
              <a:t>Link for Fact Sheet: </a:t>
            </a:r>
            <a:r>
              <a:rPr lang="en-US" dirty="0">
                <a:hlinkClick r:id="rId6"/>
              </a:rPr>
              <a:t>https://studentsdemandaction.org/wp-content/uploads/sites/10/2021/12/School-Safety-and-Secure-Firearm-Storage-UPDATED-03.22.pdf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Link for School Board Resolution Toolkit: </a:t>
            </a:r>
            <a:r>
              <a:rPr lang="en-US" dirty="0">
                <a:hlinkClick r:id="rId7"/>
              </a:rPr>
              <a:t>https://studentsdemandaction.org/wp-content/uploads/sites/10/2022/03/MOMS_SDA-Secure-Storage-Notifications-Toolkit-March-2022.pdf</a:t>
            </a:r>
            <a:endParaRPr lang="en-US" dirty="0"/>
          </a:p>
          <a:p>
            <a:r>
              <a:rPr lang="en-US" dirty="0"/>
              <a:t>Email your senators: </a:t>
            </a:r>
            <a:r>
              <a:rPr lang="en-US" dirty="0">
                <a:hlinkClick r:id="rId8"/>
              </a:rPr>
              <a:t>March For Our Lives (everyaction.com)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Wear Orange link: </a:t>
            </a:r>
            <a:r>
              <a:rPr lang="en-US"/>
              <a:t>https://wearorange.org/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Wear Orange Social Media Toolkit: </a:t>
            </a:r>
          </a:p>
          <a:p>
            <a:r>
              <a:rPr lang="en-US">
                <a:hlinkClick r:id="rId3"/>
              </a:rPr>
              <a:t>https://wearorange.org/2022-wear-orange-social-media-toolkit/</a:t>
            </a:r>
            <a:endParaRPr lang="en-US">
              <a:cs typeface="Calibri"/>
              <a:hlinkClick r:id="rId3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Create a Wear Orange Image link: </a:t>
            </a:r>
            <a:r>
              <a:rPr lang="en-US">
                <a:hlinkClick r:id="rId4"/>
              </a:rPr>
              <a:t>https://wearorange.org/wear-orange/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Request an orange graduation honor cord: </a:t>
            </a:r>
            <a:r>
              <a:rPr lang="en-US">
                <a:hlinkClick r:id="rId5"/>
              </a:rPr>
              <a:t>https://forms.everytown.org/a/request-your-gun-violence-prevention-graduation-honor-cord?_gl=1*6qg6hw*_ga*MzA0ODI2MTI5LjE2NTM2NjM4NjY.*_ga_LT0FWV3EK3*MTY1MzY2Mzg2Ni4xLjEuMTY1MzY2NDIyMC4w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Wear Orange coloring pages: </a:t>
            </a:r>
            <a:r>
              <a:rPr lang="en-US"/>
              <a:t>https://wearorange.org/wp-content/uploads/2020/05/WO-Coloring-Pages-051720A.pdf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6A7F-8493-4B74-BF7A-D1C22D3A625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nL1M2aLE24?feature=oembed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0DD627-85B6-50E3-9C6D-DBFA45687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580" b="11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What Can We Do About Gun Violence?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100" b="1" dirty="0">
                <a:solidFill>
                  <a:schemeClr val="tx2"/>
                </a:solidFill>
                <a:cs typeface="Calibri"/>
              </a:rPr>
              <a:t>Student Health and Human Services</a:t>
            </a:r>
          </a:p>
          <a:p>
            <a:pPr algn="l"/>
            <a:r>
              <a:rPr lang="en-US" sz="1100" b="1" dirty="0">
                <a:solidFill>
                  <a:schemeClr val="tx2"/>
                </a:solidFill>
                <a:cs typeface="Calibri"/>
              </a:rPr>
              <a:t>Office of Human Relations, Diversity &amp; Equity</a:t>
            </a:r>
          </a:p>
          <a:p>
            <a:pPr algn="l"/>
            <a:r>
              <a:rPr lang="en-US" sz="1100" b="1" dirty="0">
                <a:solidFill>
                  <a:schemeClr val="tx2"/>
                </a:solidFill>
                <a:cs typeface="Calibri"/>
              </a:rPr>
              <a:t>June 2023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15961-56AE-1FC4-04EA-99B9819F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Blossom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&quot;Blossom&quot; - Wear Orange 2021">
            <a:hlinkClick r:id="" action="ppaction://media"/>
            <a:extLst>
              <a:ext uri="{FF2B5EF4-FFF2-40B4-BE49-F238E27FC236}">
                <a16:creationId xmlns:a16="http://schemas.microsoft.com/office/drawing/2014/main" id="{EEFC47D1-8E9B-09AA-D31A-EA404838FC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5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8DF21-1B5A-64F5-DADE-B5646EAC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59" y="640823"/>
            <a:ext cx="3878100" cy="5583148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cs typeface="Calibri Light"/>
              </a:rPr>
              <a:t>What can you do?</a:t>
            </a:r>
            <a:endParaRPr lang="en-US" sz="4000" b="1">
              <a:cs typeface="Calibri Light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ED4CA72-D287-0916-D957-21306BB14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9994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7D08BDB-FB48-1F16-FEA3-2573F8D41A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50" r="20611" b="1"/>
          <a:stretch/>
        </p:blipFill>
        <p:spPr>
          <a:xfrm>
            <a:off x="592261" y="40154"/>
            <a:ext cx="2658467" cy="2820389"/>
          </a:xfrm>
          <a:prstGeom prst="rect">
            <a:avLst/>
          </a:prstGeom>
        </p:spPr>
      </p:pic>
      <p:pic>
        <p:nvPicPr>
          <p:cNvPr id="96" name="Picture 96" descr="Text&#10;&#10;Description automatically generated">
            <a:extLst>
              <a:ext uri="{FF2B5EF4-FFF2-40B4-BE49-F238E27FC236}">
                <a16:creationId xmlns:a16="http://schemas.microsoft.com/office/drawing/2014/main" id="{13C78F52-2C0D-8F92-9A2A-59514EA98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53" y="4650352"/>
            <a:ext cx="27432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4A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62370-1A36-25BF-B6F7-E91F5EF2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  <a:cs typeface="Calibri Light"/>
              </a:rPr>
              <a:t>Wear Orange June 2!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B590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B590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CBF73-C082-97BD-0F2C-8FA13888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June 2 is National Gun Violence Awareness Day</a:t>
            </a:r>
          </a:p>
          <a:p>
            <a:r>
              <a:rPr lang="en-US" dirty="0">
                <a:cs typeface="Calibri"/>
              </a:rPr>
              <a:t>Organize a campaign at your school wear orange</a:t>
            </a:r>
          </a:p>
        </p:txBody>
      </p:sp>
      <p:pic>
        <p:nvPicPr>
          <p:cNvPr id="6" name="Picture 5" descr="A white text on an orange background&#10;&#10;Description automatically generated with low confidence">
            <a:extLst>
              <a:ext uri="{FF2B5EF4-FFF2-40B4-BE49-F238E27FC236}">
                <a16:creationId xmlns:a16="http://schemas.microsoft.com/office/drawing/2014/main" id="{0A1C243C-9A7D-0141-ACAF-0DEE84410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1" y="2522580"/>
            <a:ext cx="6666507" cy="34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F0F15-B6F2-0504-53B5-9DC47096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Other Ways to Participate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9986A8-B5D3-A337-AF83-F274F8EB6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0703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48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29F85-E255-1499-9881-C2311400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Reflection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1B6F-DD16-B490-4C33-09DE9DC8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/>
              </a:rPr>
              <a:t>What step will you take?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1BDEE74-972A-D702-DBE0-DB578CD78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92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DC6E3-E310-C42A-654C-AD0EAD5C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Check Out</a:t>
            </a:r>
            <a:br>
              <a:rPr lang="en-US" sz="5400">
                <a:cs typeface="Calibri Light"/>
              </a:rPr>
            </a:br>
            <a:r>
              <a:rPr lang="en-US" sz="2800">
                <a:cs typeface="Calibri Light"/>
              </a:rPr>
              <a:t>How will you take care of yourself today?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E9B06-D1B6-47D8-5662-C8C429572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93126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92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5E26A7-40DE-4AF3-9691-4C6F5CEBB7EC}"/>
              </a:ext>
            </a:extLst>
          </p:cNvPr>
          <p:cNvSpPr>
            <a:spLocks noGrp="1"/>
          </p:cNvSpPr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Relations, Diversity &amp; Equity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DF79E-613D-78CE-9918-2579ABEC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152" y="578738"/>
            <a:ext cx="5131846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C5F7B36F-5A5E-DF2F-A54B-F2B77E81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502" y="623275"/>
            <a:ext cx="5607882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9D719-2F3F-29F8-3F0C-92388A83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Teacher Feedback</a:t>
            </a:r>
          </a:p>
        </p:txBody>
      </p:sp>
    </p:spTree>
    <p:extLst>
      <p:ext uri="{BB962C8B-B14F-4D97-AF65-F5344CB8AC3E}">
        <p14:creationId xmlns:p14="http://schemas.microsoft.com/office/powerpoint/2010/main" val="18437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00E1B-4B3D-D5A4-D039-65BD5198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  <a:cs typeface="Calibri Light"/>
              </a:rPr>
              <a:t>Welcome</a:t>
            </a:r>
            <a:br>
              <a:rPr lang="en-US" sz="6000" b="1">
                <a:solidFill>
                  <a:srgbClr val="FFFFFF"/>
                </a:solidFill>
                <a:cs typeface="Calibri Light"/>
              </a:rPr>
            </a:br>
            <a:r>
              <a:rPr lang="en-US" sz="3100" b="1">
                <a:solidFill>
                  <a:srgbClr val="FFFFFF"/>
                </a:solidFill>
                <a:cs typeface="Calibri Light"/>
              </a:rPr>
              <a:t>Would you rather go to...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78D2A3-2E7D-7561-47AC-7BB7122F5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4468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78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C8CB2-CC0F-4600-1AEB-8D2C74EA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>
                <a:cs typeface="Calibri Light"/>
              </a:rPr>
              <a:t>Objectives</a:t>
            </a:r>
            <a:endParaRPr lang="en-US" sz="680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C09C200-8931-3E82-7EC9-E6975CEC9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1449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8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D399E-B7ED-CAF9-C3EE-994E9B6E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National Stats</a:t>
            </a:r>
            <a:endParaRPr lang="en-US" sz="54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 descr="Map&#10;&#10;Description automatically generated">
            <a:extLst>
              <a:ext uri="{FF2B5EF4-FFF2-40B4-BE49-F238E27FC236}">
                <a16:creationId xmlns:a16="http://schemas.microsoft.com/office/drawing/2014/main" id="{A48735CA-1650-21CC-3B59-E8FC7583F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8" r="149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6258C8-9AF3-E7A7-9FC0-695A015F6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11640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793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29F85-E255-1499-9881-C2311400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Reflection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1B6F-DD16-B490-4C33-09DE9DC8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/>
              </a:rPr>
              <a:t>How old were you when you first remember doing a lockdown drill?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1BDEE74-972A-D702-DBE0-DB578CD78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98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FBC096-90C0-FBB9-2FE8-0D270F5F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256"/>
          <a:stretch/>
        </p:blipFill>
        <p:spPr>
          <a:xfrm>
            <a:off x="320040" y="236696"/>
            <a:ext cx="11548872" cy="4303462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BDA4C-AD39-8217-36B4-9D9E5F8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23" y="4806677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cs typeface="Calibri Light"/>
              </a:rPr>
              <a:t>California Stats</a:t>
            </a:r>
            <a:endParaRPr lang="en-US" sz="260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5CEC-2A1F-95A9-3E80-51F71463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Everytown for Gun Safety Action Fund advocates for gun safety in all 50 states and ranks the states accordingly.  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California has some of the strongest gun laws in the country</a:t>
            </a: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29A7C93-E990-5E00-EF8D-1C1575C7B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5691187"/>
            <a:ext cx="1683544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0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9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FE5F2-A155-B2D3-B29F-C6EEA2F5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California Stats</a:t>
            </a:r>
            <a:endParaRPr lang="en-US" sz="5400"/>
          </a:p>
        </p:txBody>
      </p:sp>
      <p:sp>
        <p:nvSpPr>
          <p:cNvPr id="10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5" descr="A picture containing flag, sky&#10;&#10;Description automatically generated">
            <a:extLst>
              <a:ext uri="{FF2B5EF4-FFF2-40B4-BE49-F238E27FC236}">
                <a16:creationId xmlns:a16="http://schemas.microsoft.com/office/drawing/2014/main" id="{0C3B7712-EC14-BCE0-B24D-E66B4839B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79" r="13299" b="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5AAAF24-5DB5-018A-C4B7-F47BEE058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70236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882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5A977-16ED-2A0D-9A8E-9D20303B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Limitations on Purchasing</a:t>
            </a:r>
            <a:endParaRPr lang="en-US" sz="5400"/>
          </a:p>
        </p:txBody>
      </p:sp>
      <p:sp>
        <p:nvSpPr>
          <p:cNvPr id="6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68EAD19-612B-575D-CBAA-30C3110CF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9" r="-5" b="-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8E94A118-F786-3D2C-0F8F-7833CC2E6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031757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799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29F85-E255-1499-9881-C2311400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Reflection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1B6F-DD16-B490-4C33-09DE9DC8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/>
              </a:rPr>
              <a:t>Did you know California had such strict gun laws? 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1BDEE74-972A-D702-DBE0-DB578CD78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4" ma:contentTypeDescription="Create a new document." ma:contentTypeScope="" ma:versionID="ccd727c50453c9b6d02a49a72d86857c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6c5957a350f710aafbf37e8425929818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191137-1b35-41c9-bae8-001d8a25c4d3}" ma:internalName="TaxCatchAll" ma:showField="CatchAllData" ma:web="4259f52f-4b71-47bc-aac8-de2b0f5da8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1116e-70b5-4dea-976a-806e996dba5c">
      <Terms xmlns="http://schemas.microsoft.com/office/infopath/2007/PartnerControls"/>
    </lcf76f155ced4ddcb4097134ff3c332f>
    <TaxCatchAll xmlns="4259f52f-4b71-47bc-aac8-de2b0f5da8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08DE3-B118-4C5E-9716-0C2629E25283}">
  <ds:schemaRefs>
    <ds:schemaRef ds:uri="4259f52f-4b71-47bc-aac8-de2b0f5da881"/>
    <ds:schemaRef ds:uri="e021116e-70b5-4dea-976a-806e996dba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961092-82AB-4333-B5A7-4895B6657C1B}">
  <ds:schemaRefs>
    <ds:schemaRef ds:uri="4259f52f-4b71-47bc-aac8-de2b0f5da881"/>
    <ds:schemaRef ds:uri="e021116e-70b5-4dea-976a-806e996dba5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B90BF-5590-4EB6-AAC8-D48295134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828</Words>
  <Application>Microsoft Office PowerPoint</Application>
  <PresentationFormat>Widescreen</PresentationFormat>
  <Paragraphs>112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What Can We Do About Gun Violence? </vt:lpstr>
      <vt:lpstr>Welcome Would you rather go to...</vt:lpstr>
      <vt:lpstr>Objectives</vt:lpstr>
      <vt:lpstr>National Stats</vt:lpstr>
      <vt:lpstr>Reflection</vt:lpstr>
      <vt:lpstr>California Stats</vt:lpstr>
      <vt:lpstr>California Stats</vt:lpstr>
      <vt:lpstr>Limitations on Purchasing</vt:lpstr>
      <vt:lpstr>Reflection</vt:lpstr>
      <vt:lpstr>Blossom</vt:lpstr>
      <vt:lpstr>What can you do?</vt:lpstr>
      <vt:lpstr>Wear Orange June 2!</vt:lpstr>
      <vt:lpstr>Other Ways to Participate</vt:lpstr>
      <vt:lpstr>Reflection</vt:lpstr>
      <vt:lpstr>Check Out How will you take care of yourself today?</vt:lpstr>
      <vt:lpstr>PowerPoint Presentation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60</cp:revision>
  <dcterms:created xsi:type="dcterms:W3CDTF">2022-05-26T14:52:42Z</dcterms:created>
  <dcterms:modified xsi:type="dcterms:W3CDTF">2023-05-17T20:01:28Z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  <property fmtid="{D5CDD505-2E9C-101B-9397-08002B2CF9AE}" pid="3" name="MediaServiceImageTags">
    <vt:lpwstr/>
  </property>
</Properties>
</file>